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51"/>
    <p:sldMasterId id="2147483911" r:id="rId152"/>
    <p:sldMasterId id="2147483941" r:id="rId153"/>
  </p:sldMasterIdLst>
  <p:notesMasterIdLst>
    <p:notesMasterId r:id="rId178"/>
  </p:notesMasterIdLst>
  <p:handoutMasterIdLst>
    <p:handoutMasterId r:id="rId179"/>
  </p:handoutMasterIdLst>
  <p:sldIdLst>
    <p:sldId id="2147468373" r:id="rId154"/>
    <p:sldId id="3877" r:id="rId155"/>
    <p:sldId id="257" r:id="rId156"/>
    <p:sldId id="2147468374" r:id="rId157"/>
    <p:sldId id="2147468375" r:id="rId158"/>
    <p:sldId id="2147468376" r:id="rId159"/>
    <p:sldId id="2147468377" r:id="rId160"/>
    <p:sldId id="2147468378" r:id="rId161"/>
    <p:sldId id="2147468379" r:id="rId162"/>
    <p:sldId id="2147468380" r:id="rId163"/>
    <p:sldId id="2147468382" r:id="rId164"/>
    <p:sldId id="2147468381" r:id="rId165"/>
    <p:sldId id="2147468383" r:id="rId166"/>
    <p:sldId id="2147468384" r:id="rId167"/>
    <p:sldId id="2147468385" r:id="rId168"/>
    <p:sldId id="2147468386" r:id="rId169"/>
    <p:sldId id="2147468387" r:id="rId170"/>
    <p:sldId id="2147468388" r:id="rId171"/>
    <p:sldId id="2147468389" r:id="rId172"/>
    <p:sldId id="2147468390" r:id="rId173"/>
    <p:sldId id="2147468392" r:id="rId174"/>
    <p:sldId id="2147468391" r:id="rId175"/>
    <p:sldId id="2147468393" r:id="rId176"/>
    <p:sldId id="2147468372" r:id="rId177"/>
  </p:sldIdLst>
  <p:sldSz cx="12192000" cy="6858000"/>
  <p:notesSz cx="6858000" cy="9144000"/>
  <p:custDataLst>
    <p:tags r:id="rId180"/>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38" Type="http://schemas.openxmlformats.org/officeDocument/2006/relationships/customXml" Target="../customXml/item138.xml"/><Relationship Id="rId154" Type="http://schemas.openxmlformats.org/officeDocument/2006/relationships/slide" Target="slides/slide1.xml"/><Relationship Id="rId159" Type="http://schemas.openxmlformats.org/officeDocument/2006/relationships/slide" Target="slides/slide6.xml"/><Relationship Id="rId175" Type="http://schemas.openxmlformats.org/officeDocument/2006/relationships/slide" Target="slides/slide22.xml"/><Relationship Id="rId170" Type="http://schemas.openxmlformats.org/officeDocument/2006/relationships/slide" Target="slides/slide17.xml"/><Relationship Id="rId16" Type="http://schemas.openxmlformats.org/officeDocument/2006/relationships/customXml" Target="../customXml/item16.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28" Type="http://schemas.openxmlformats.org/officeDocument/2006/relationships/customXml" Target="../customXml/item128.xml"/><Relationship Id="rId144" Type="http://schemas.openxmlformats.org/officeDocument/2006/relationships/customXml" Target="../customXml/item144.xml"/><Relationship Id="rId149" Type="http://schemas.openxmlformats.org/officeDocument/2006/relationships/customXml" Target="../customXml/item149.xml"/><Relationship Id="rId5" Type="http://schemas.openxmlformats.org/officeDocument/2006/relationships/customXml" Target="../customXml/item5.xml"/><Relationship Id="rId90" Type="http://schemas.openxmlformats.org/officeDocument/2006/relationships/customXml" Target="../customXml/item90.xml"/><Relationship Id="rId95" Type="http://schemas.openxmlformats.org/officeDocument/2006/relationships/customXml" Target="../customXml/item95.xml"/><Relationship Id="rId160" Type="http://schemas.openxmlformats.org/officeDocument/2006/relationships/slide" Target="slides/slide7.xml"/><Relationship Id="rId165" Type="http://schemas.openxmlformats.org/officeDocument/2006/relationships/slide" Target="slides/slide12.xml"/><Relationship Id="rId181" Type="http://schemas.openxmlformats.org/officeDocument/2006/relationships/commentAuthors" Target="commentAuthors.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customXml" Target="../customXml/item113.xml"/><Relationship Id="rId118" Type="http://schemas.openxmlformats.org/officeDocument/2006/relationships/customXml" Target="../customXml/item118.xml"/><Relationship Id="rId134" Type="http://schemas.openxmlformats.org/officeDocument/2006/relationships/customXml" Target="../customXml/item134.xml"/><Relationship Id="rId139" Type="http://schemas.openxmlformats.org/officeDocument/2006/relationships/customXml" Target="../customXml/item139.xml"/><Relationship Id="rId80" Type="http://schemas.openxmlformats.org/officeDocument/2006/relationships/customXml" Target="../customXml/item80.xml"/><Relationship Id="rId85" Type="http://schemas.openxmlformats.org/officeDocument/2006/relationships/customXml" Target="../customXml/item85.xml"/><Relationship Id="rId150" Type="http://schemas.openxmlformats.org/officeDocument/2006/relationships/customXml" Target="../customXml/item150.xml"/><Relationship Id="rId155" Type="http://schemas.openxmlformats.org/officeDocument/2006/relationships/slide" Target="slides/slide2.xml"/><Relationship Id="rId171" Type="http://schemas.openxmlformats.org/officeDocument/2006/relationships/slide" Target="slides/slide18.xml"/><Relationship Id="rId176" Type="http://schemas.openxmlformats.org/officeDocument/2006/relationships/slide" Target="slides/slide2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08" Type="http://schemas.openxmlformats.org/officeDocument/2006/relationships/customXml" Target="../customXml/item108.xml"/><Relationship Id="rId124" Type="http://schemas.openxmlformats.org/officeDocument/2006/relationships/customXml" Target="../customXml/item124.xml"/><Relationship Id="rId129" Type="http://schemas.openxmlformats.org/officeDocument/2006/relationships/customXml" Target="../customXml/item129.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customXml" Target="../customXml/item91.xml"/><Relationship Id="rId96" Type="http://schemas.openxmlformats.org/officeDocument/2006/relationships/customXml" Target="../customXml/item96.xml"/><Relationship Id="rId140" Type="http://schemas.openxmlformats.org/officeDocument/2006/relationships/customXml" Target="../customXml/item140.xml"/><Relationship Id="rId145" Type="http://schemas.openxmlformats.org/officeDocument/2006/relationships/customXml" Target="../customXml/item145.xml"/><Relationship Id="rId161" Type="http://schemas.openxmlformats.org/officeDocument/2006/relationships/slide" Target="slides/slide8.xml"/><Relationship Id="rId166" Type="http://schemas.openxmlformats.org/officeDocument/2006/relationships/slide" Target="slides/slide13.xml"/><Relationship Id="rId18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119" Type="http://schemas.openxmlformats.org/officeDocument/2006/relationships/customXml" Target="../customXml/item11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0" Type="http://schemas.openxmlformats.org/officeDocument/2006/relationships/customXml" Target="../customXml/item130.xml"/><Relationship Id="rId135" Type="http://schemas.openxmlformats.org/officeDocument/2006/relationships/customXml" Target="../customXml/item135.xml"/><Relationship Id="rId151" Type="http://schemas.openxmlformats.org/officeDocument/2006/relationships/slideMaster" Target="slideMasters/slideMaster1.xml"/><Relationship Id="rId156" Type="http://schemas.openxmlformats.org/officeDocument/2006/relationships/slide" Target="slides/slide3.xml"/><Relationship Id="rId177"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customXml" Target="../customXml/item9.xml"/><Relationship Id="rId172" Type="http://schemas.openxmlformats.org/officeDocument/2006/relationships/slide" Target="slides/slide19.xml"/><Relationship Id="rId180" Type="http://schemas.openxmlformats.org/officeDocument/2006/relationships/tags" Target="tags/tag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customXml" Target="../customXml/item141.xml"/><Relationship Id="rId146" Type="http://schemas.openxmlformats.org/officeDocument/2006/relationships/customXml" Target="../customXml/item146.xml"/><Relationship Id="rId167" Type="http://schemas.openxmlformats.org/officeDocument/2006/relationships/slide" Target="slides/slide14.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slide" Target="slides/slide9.xml"/><Relationship Id="rId18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customXml" Target="../customXml/item131.xml"/><Relationship Id="rId136" Type="http://schemas.openxmlformats.org/officeDocument/2006/relationships/customXml" Target="../customXml/item136.xml"/><Relationship Id="rId157" Type="http://schemas.openxmlformats.org/officeDocument/2006/relationships/slide" Target="slides/slide4.xml"/><Relationship Id="rId178" Type="http://schemas.openxmlformats.org/officeDocument/2006/relationships/notesMaster" Target="notesMasters/notesMaster1.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slideMaster" Target="slideMasters/slideMaster2.xml"/><Relationship Id="rId173" Type="http://schemas.openxmlformats.org/officeDocument/2006/relationships/slide" Target="slides/slide20.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slide" Target="slides/slide15.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slide" Target="slides/slide10.xml"/><Relationship Id="rId184"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slide" Target="slides/slide5.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slideMaster" Target="slideMasters/slideMaster3.xml"/><Relationship Id="rId174" Type="http://schemas.openxmlformats.org/officeDocument/2006/relationships/slide" Target="slides/slide21.xml"/><Relationship Id="rId179" Type="http://schemas.openxmlformats.org/officeDocument/2006/relationships/handoutMaster" Target="handoutMasters/handoutMaster1.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48" Type="http://schemas.openxmlformats.org/officeDocument/2006/relationships/customXml" Target="../customXml/item148.xml"/><Relationship Id="rId164" Type="http://schemas.openxmlformats.org/officeDocument/2006/relationships/slide" Target="slides/slide11.xml"/><Relationship Id="rId169" Type="http://schemas.openxmlformats.org/officeDocument/2006/relationships/slide" Target="slides/slide16.xml"/><Relationship Id="rId18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74.xml"/><Relationship Id="rId1" Type="http://schemas.openxmlformats.org/officeDocument/2006/relationships/customXml" Target="../../customXml/item14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7.xml"/><Relationship Id="rId1" Type="http://schemas.openxmlformats.org/officeDocument/2006/relationships/customXml" Target="../../customXml/item1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9.xml"/><Relationship Id="rId1" Type="http://schemas.openxmlformats.org/officeDocument/2006/relationships/customXml" Target="../../customXml/item12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0.xml"/><Relationship Id="rId1" Type="http://schemas.openxmlformats.org/officeDocument/2006/relationships/customXml" Target="../../customXml/item10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6.xml"/><Relationship Id="rId1" Type="http://schemas.openxmlformats.org/officeDocument/2006/relationships/customXml" Target="../../customXml/item9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2.xml"/><Relationship Id="rId1" Type="http://schemas.openxmlformats.org/officeDocument/2006/relationships/customXml" Target="../../customXml/item9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4.xml"/><Relationship Id="rId1" Type="http://schemas.openxmlformats.org/officeDocument/2006/relationships/customXml" Target="../../customXml/item2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9.xml"/><Relationship Id="rId1" Type="http://schemas.openxmlformats.org/officeDocument/2006/relationships/customXml" Target="../../customXml/item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0.xml"/><Relationship Id="rId1" Type="http://schemas.openxmlformats.org/officeDocument/2006/relationships/customXml" Target="../../customXml/item9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3.xml"/><Relationship Id="rId1" Type="http://schemas.openxmlformats.org/officeDocument/2006/relationships/customXml" Target="../../customXml/item14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2.xml"/><Relationship Id="rId1" Type="http://schemas.openxmlformats.org/officeDocument/2006/relationships/customXml" Target="../../customXml/item85.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8.xml"/><Relationship Id="rId1" Type="http://schemas.openxmlformats.org/officeDocument/2006/relationships/customXml" Target="../../customXml/item144.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0.xml"/><Relationship Id="rId1" Type="http://schemas.openxmlformats.org/officeDocument/2006/relationships/customXml" Target="../../customXml/item12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1.xml"/><Relationship Id="rId1" Type="http://schemas.openxmlformats.org/officeDocument/2006/relationships/customXml" Target="../../customXml/item148.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7.xml"/><Relationship Id="rId1" Type="http://schemas.openxmlformats.org/officeDocument/2006/relationships/customXml" Target="../../customXml/item133.xml"/><Relationship Id="rId4" Type="http://schemas.openxmlformats.org/officeDocument/2006/relationships/hyperlink" Target="https://confluence.hexagonmining.com/pages/viewpage.action?pageId=146152523"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24.xml"/><Relationship Id="rId1" Type="http://schemas.openxmlformats.org/officeDocument/2006/relationships/customXml" Target="../../customXml/item125.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xml"/><Relationship Id="rId1" Type="http://schemas.openxmlformats.org/officeDocument/2006/relationships/customXml" Target="../../customXml/item3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7.xml"/><Relationship Id="rId1" Type="http://schemas.openxmlformats.org/officeDocument/2006/relationships/customXml" Target="../../customXml/item15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2.xml"/><Relationship Id="rId1" Type="http://schemas.openxmlformats.org/officeDocument/2006/relationships/customXml" Target="../../customXml/item5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3.xml"/><Relationship Id="rId1" Type="http://schemas.openxmlformats.org/officeDocument/2006/relationships/customXml" Target="../../customXml/item13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4.xml"/><Relationship Id="rId1" Type="http://schemas.openxmlformats.org/officeDocument/2006/relationships/customXml" Target="../../customXml/item12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9.xml"/><Relationship Id="rId1" Type="http://schemas.openxmlformats.org/officeDocument/2006/relationships/customXml" Target="../../customXml/item4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6.xml"/><Relationship Id="rId1" Type="http://schemas.openxmlformats.org/officeDocument/2006/relationships/customXml" Target="../../customXml/item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EB03873-C70E-45CA-906D-F07FF4B671D9}"/>
              </a:ext>
            </a:extLst>
          </p:cNvPr>
          <p:cNvCxnSpPr>
            <a:cxnSpLocks/>
          </p:cNvCxnSpPr>
          <p:nvPr/>
        </p:nvCxnSpPr>
        <p:spPr>
          <a:xfrm flipH="1">
            <a:off x="7580313" y="4978882"/>
            <a:ext cx="4051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1E9A65BA-4B70-4794-BEEC-F3D2FE44DE1D}"/>
              </a:ext>
            </a:extLst>
          </p:cNvPr>
          <p:cNvSpPr txBox="1">
            <a:spLocks/>
          </p:cNvSpPr>
          <p:nvPr/>
        </p:nvSpPr>
        <p:spPr>
          <a:xfrm>
            <a:off x="6878320" y="2790800"/>
            <a:ext cx="5100319" cy="210631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2</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The Replicator</a:t>
            </a:r>
          </a:p>
        </p:txBody>
      </p:sp>
      <p:sp>
        <p:nvSpPr>
          <p:cNvPr id="11" name="Subtitle 6">
            <a:extLst>
              <a:ext uri="{FF2B5EF4-FFF2-40B4-BE49-F238E27FC236}">
                <a16:creationId xmlns:a16="http://schemas.microsoft.com/office/drawing/2014/main" id="{76061E6E-CF71-47DF-8309-DB0F02CC7F9B}"/>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Rate Control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1" name="TextBox 10">
            <a:extLst>
              <a:ext uri="{FF2B5EF4-FFF2-40B4-BE49-F238E27FC236}">
                <a16:creationId xmlns:a16="http://schemas.microsoft.com/office/drawing/2014/main" id="{B0C373E5-4509-4F91-B40E-3D0CF42B8950}"/>
              </a:ext>
            </a:extLst>
          </p:cNvPr>
          <p:cNvSpPr txBox="1"/>
          <p:nvPr/>
        </p:nvSpPr>
        <p:spPr>
          <a:xfrm>
            <a:off x="609599" y="1539419"/>
            <a:ext cx="10972801" cy="461665"/>
          </a:xfrm>
          <a:prstGeom prst="rect">
            <a:avLst/>
          </a:prstGeom>
          <a:noFill/>
        </p:spPr>
        <p:txBody>
          <a:bodyPr wrap="square">
            <a:spAutoFit/>
          </a:bodyPr>
          <a:lstStyle/>
          <a:p>
            <a:r>
              <a:rPr lang="en-US" sz="1200" dirty="0"/>
              <a:t>The server sends a value to the client to set the number of records it will accept. This value is calculated based on the number of records replicated previously and the number of records waiting to replicate. It is usually 20 but can presumably be as high as 250 * 10 = 2500 records every 10 seconds.</a:t>
            </a:r>
          </a:p>
        </p:txBody>
      </p:sp>
      <p:sp>
        <p:nvSpPr>
          <p:cNvPr id="6" name="Text Placeholder 2">
            <a:extLst>
              <a:ext uri="{FF2B5EF4-FFF2-40B4-BE49-F238E27FC236}">
                <a16:creationId xmlns:a16="http://schemas.microsoft.com/office/drawing/2014/main" id="{B1628590-E470-4473-8AEE-9CADFF411339}"/>
              </a:ext>
            </a:extLst>
          </p:cNvPr>
          <p:cNvSpPr txBox="1">
            <a:spLocks/>
          </p:cNvSpPr>
          <p:nvPr/>
        </p:nvSpPr>
        <p:spPr>
          <a:xfrm>
            <a:off x="609603" y="2336004"/>
            <a:ext cx="10972800" cy="369332"/>
          </a:xfrm>
          <a:prstGeom prst="rect">
            <a:avLst/>
          </a:prstGeom>
        </p:spPr>
        <p:txBody>
          <a:bodyPr wrap="square" lIns="0" rIns="0">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Application Watchdog</a:t>
            </a:r>
          </a:p>
        </p:txBody>
      </p:sp>
      <p:sp>
        <p:nvSpPr>
          <p:cNvPr id="7" name="TextBox 6">
            <a:extLst>
              <a:ext uri="{FF2B5EF4-FFF2-40B4-BE49-F238E27FC236}">
                <a16:creationId xmlns:a16="http://schemas.microsoft.com/office/drawing/2014/main" id="{8363665F-8752-4128-B232-581AC01FBB5C}"/>
              </a:ext>
            </a:extLst>
          </p:cNvPr>
          <p:cNvSpPr txBox="1"/>
          <p:nvPr/>
        </p:nvSpPr>
        <p:spPr>
          <a:xfrm>
            <a:off x="609601" y="2855590"/>
            <a:ext cx="10972801" cy="461665"/>
          </a:xfrm>
          <a:prstGeom prst="rect">
            <a:avLst/>
          </a:prstGeom>
          <a:noFill/>
        </p:spPr>
        <p:txBody>
          <a:bodyPr wrap="square">
            <a:spAutoFit/>
          </a:bodyPr>
          <a:lstStyle/>
          <a:p>
            <a:r>
              <a:rPr lang="en-US" sz="1200" dirty="0"/>
              <a:t>The replicator </a:t>
            </a:r>
            <a:r>
              <a:rPr lang="en-US" sz="1200" dirty="0" err="1"/>
              <a:t>nextReplication</a:t>
            </a:r>
            <a:r>
              <a:rPr lang="en-US" sz="1200" dirty="0"/>
              <a:t> method exercises the application watchdog. If </a:t>
            </a:r>
            <a:r>
              <a:rPr lang="en-US" sz="1200" dirty="0" err="1"/>
              <a:t>nextReplication</a:t>
            </a:r>
            <a:r>
              <a:rPr lang="en-US" sz="1200" dirty="0"/>
              <a:t> takes longer than the configured watchdog time (default 60 seconds), JAMS will exit with thread pool dump and the following error message: application watchdog expired.</a:t>
            </a:r>
          </a:p>
        </p:txBody>
      </p:sp>
      <p:sp>
        <p:nvSpPr>
          <p:cNvPr id="8" name="Text Placeholder 2">
            <a:extLst>
              <a:ext uri="{FF2B5EF4-FFF2-40B4-BE49-F238E27FC236}">
                <a16:creationId xmlns:a16="http://schemas.microsoft.com/office/drawing/2014/main" id="{1725A4FD-4F39-4135-82B4-94226C2B8CA9}"/>
              </a:ext>
            </a:extLst>
          </p:cNvPr>
          <p:cNvSpPr txBox="1">
            <a:spLocks/>
          </p:cNvSpPr>
          <p:nvPr/>
        </p:nvSpPr>
        <p:spPr>
          <a:xfrm>
            <a:off x="609599" y="3674182"/>
            <a:ext cx="10972800" cy="369332"/>
          </a:xfrm>
          <a:prstGeom prst="rect">
            <a:avLst/>
          </a:prstGeom>
        </p:spPr>
        <p:txBody>
          <a:bodyPr wrap="square" lIns="0" rIns="0">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Replicator Quirks</a:t>
            </a:r>
          </a:p>
        </p:txBody>
      </p:sp>
      <p:sp>
        <p:nvSpPr>
          <p:cNvPr id="10" name="TextBox 9">
            <a:extLst>
              <a:ext uri="{FF2B5EF4-FFF2-40B4-BE49-F238E27FC236}">
                <a16:creationId xmlns:a16="http://schemas.microsoft.com/office/drawing/2014/main" id="{E1C81C9C-DE11-4D6D-BE1D-1EA1060133F6}"/>
              </a:ext>
            </a:extLst>
          </p:cNvPr>
          <p:cNvSpPr txBox="1"/>
          <p:nvPr/>
        </p:nvSpPr>
        <p:spPr>
          <a:xfrm>
            <a:off x="609597" y="4193768"/>
            <a:ext cx="10972801" cy="461665"/>
          </a:xfrm>
          <a:prstGeom prst="rect">
            <a:avLst/>
          </a:prstGeom>
          <a:noFill/>
        </p:spPr>
        <p:txBody>
          <a:bodyPr wrap="square">
            <a:spAutoFit/>
          </a:bodyPr>
          <a:lstStyle/>
          <a:p>
            <a:pPr marL="171450" indent="-171450">
              <a:buFont typeface="Arial" panose="020B0604020202020204" pitchFamily="34" charset="0"/>
              <a:buChar char="•"/>
            </a:pPr>
            <a:r>
              <a:rPr lang="en-US" sz="1200" dirty="0"/>
              <a:t>If a replica's interval is set to zero (or less) the actual interval used will be 5 seconds.</a:t>
            </a:r>
          </a:p>
          <a:p>
            <a:pPr marL="171450" indent="-171450">
              <a:buFont typeface="Arial" panose="020B0604020202020204" pitchFamily="34" charset="0"/>
              <a:buChar char="•"/>
            </a:pPr>
            <a:r>
              <a:rPr lang="en-US" sz="1200" dirty="0"/>
              <a:t>The </a:t>
            </a:r>
            <a:r>
              <a:rPr lang="en-US" sz="1200" dirty="0" err="1"/>
              <a:t>replica.interval</a:t>
            </a:r>
            <a:r>
              <a:rPr lang="en-US" sz="1200" dirty="0"/>
              <a:t> period does not apply when a client is uploading (uses default 10 second interval)</a:t>
            </a:r>
          </a:p>
        </p:txBody>
      </p:sp>
    </p:spTree>
    <p:custDataLst>
      <p:custData r:id="rId1"/>
      <p:custData r:id="rId2"/>
    </p:custDataLst>
    <p:extLst>
      <p:ext uri="{BB962C8B-B14F-4D97-AF65-F5344CB8AC3E}">
        <p14:creationId xmlns:p14="http://schemas.microsoft.com/office/powerpoint/2010/main" val="3985659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Debugging</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1" name="TextBox 10">
            <a:extLst>
              <a:ext uri="{FF2B5EF4-FFF2-40B4-BE49-F238E27FC236}">
                <a16:creationId xmlns:a16="http://schemas.microsoft.com/office/drawing/2014/main" id="{B0C373E5-4509-4F91-B40E-3D0CF42B8950}"/>
              </a:ext>
            </a:extLst>
          </p:cNvPr>
          <p:cNvSpPr txBox="1"/>
          <p:nvPr/>
        </p:nvSpPr>
        <p:spPr>
          <a:xfrm>
            <a:off x="609599" y="1539419"/>
            <a:ext cx="10972801" cy="3785652"/>
          </a:xfrm>
          <a:prstGeom prst="rect">
            <a:avLst/>
          </a:prstGeom>
          <a:noFill/>
        </p:spPr>
        <p:txBody>
          <a:bodyPr wrap="square">
            <a:spAutoFit/>
          </a:bodyPr>
          <a:lstStyle/>
          <a:p>
            <a:r>
              <a:rPr lang="en-US" sz="1200" dirty="0"/>
              <a:t>To enable specific debugging for a particular table:</a:t>
            </a:r>
          </a:p>
          <a:p>
            <a:endParaRPr lang="en-US" sz="1200" dirty="0"/>
          </a:p>
          <a:p>
            <a:r>
              <a:rPr lang="en-US" sz="1200" dirty="0"/>
              <a:t>JAMS&gt; enable </a:t>
            </a:r>
            <a:r>
              <a:rPr lang="en-US" sz="1200" dirty="0" err="1"/>
              <a:t>replicator_debug</a:t>
            </a:r>
            <a:endParaRPr lang="en-US" sz="1200" dirty="0"/>
          </a:p>
          <a:p>
            <a:r>
              <a:rPr lang="en-US" sz="1200" dirty="0"/>
              <a:t>JAMS&gt; replicator </a:t>
            </a:r>
            <a:r>
              <a:rPr lang="en-US" sz="1200" dirty="0" err="1"/>
              <a:t>debug_replica</a:t>
            </a:r>
            <a:r>
              <a:rPr lang="en-US" sz="1200" dirty="0"/>
              <a:t> traveling</a:t>
            </a:r>
          </a:p>
          <a:p>
            <a:r>
              <a:rPr lang="en-US" sz="1200" dirty="0"/>
              <a:t>09:15:12.896 </a:t>
            </a:r>
            <a:r>
              <a:rPr lang="en-US" sz="1200" dirty="0" err="1"/>
              <a:t>replicator_debug</a:t>
            </a:r>
            <a:r>
              <a:rPr lang="en-US" sz="1200" dirty="0"/>
              <a:t>: enabling debug for traveling</a:t>
            </a:r>
          </a:p>
          <a:p>
            <a:r>
              <a:rPr lang="en-US" sz="1200" dirty="0"/>
              <a:t>09:15:18.109 </a:t>
            </a:r>
            <a:r>
              <a:rPr lang="en-US" sz="1200" dirty="0" err="1"/>
              <a:t>replicator_debug</a:t>
            </a:r>
            <a:r>
              <a:rPr lang="en-US" sz="1200" dirty="0"/>
              <a:t>: traveling at 2016-09-15 01:15:08 0 inserts, 0 updates</a:t>
            </a:r>
          </a:p>
          <a:p>
            <a:r>
              <a:rPr lang="en-US" sz="1200" dirty="0"/>
              <a:t>09:15:18.117 </a:t>
            </a:r>
            <a:r>
              <a:rPr lang="en-US" sz="1200" dirty="0" err="1"/>
              <a:t>replicator_debug</a:t>
            </a:r>
            <a:r>
              <a:rPr lang="en-US" sz="1200" dirty="0"/>
              <a:t>: traveling for GIRAFFE-DRILL (2016-09-15 01:15:08 252 140194) =&gt; (2016-09-15 01:15:08 252 140194)</a:t>
            </a:r>
          </a:p>
          <a:p>
            <a:r>
              <a:rPr lang="en-US" sz="1200" dirty="0"/>
              <a:t>09:15:18.928 </a:t>
            </a:r>
            <a:r>
              <a:rPr lang="en-US" sz="1200" dirty="0" err="1"/>
              <a:t>replicator_debug</a:t>
            </a:r>
            <a:r>
              <a:rPr lang="en-US" sz="1200" dirty="0"/>
              <a:t>: receive traveling</a:t>
            </a:r>
          </a:p>
          <a:p>
            <a:r>
              <a:rPr lang="en-US" sz="1200" dirty="0"/>
              <a:t>id  </a:t>
            </a:r>
            <a:r>
              <a:rPr lang="en-US" sz="1200" dirty="0" err="1"/>
              <a:t>updated_at</a:t>
            </a:r>
            <a:r>
              <a:rPr lang="en-US" sz="1200" dirty="0"/>
              <a:t> </a:t>
            </a:r>
            <a:r>
              <a:rPr lang="en-US" sz="1200" dirty="0" err="1"/>
              <a:t>equipment_id</a:t>
            </a:r>
            <a:r>
              <a:rPr lang="en-US" sz="1200" dirty="0"/>
              <a:t> </a:t>
            </a:r>
            <a:r>
              <a:rPr lang="en-US" sz="1200" dirty="0" err="1"/>
              <a:t>location_id</a:t>
            </a:r>
            <a:r>
              <a:rPr lang="en-US" sz="1200" dirty="0"/>
              <a:t> </a:t>
            </a:r>
            <a:r>
              <a:rPr lang="en-US" sz="1200" dirty="0" err="1"/>
              <a:t>last_location_id</a:t>
            </a:r>
            <a:r>
              <a:rPr lang="en-US" sz="1200" dirty="0"/>
              <a:t> </a:t>
            </a:r>
            <a:r>
              <a:rPr lang="en-US" sz="1200" dirty="0" err="1"/>
              <a:t>next_location_id</a:t>
            </a:r>
            <a:r>
              <a:rPr lang="en-US" sz="1200" dirty="0"/>
              <a:t> </a:t>
            </a:r>
            <a:r>
              <a:rPr lang="en-US" sz="1200" dirty="0" err="1"/>
              <a:t>call_point_id</a:t>
            </a:r>
            <a:r>
              <a:rPr lang="en-US" sz="1200" dirty="0"/>
              <a:t> </a:t>
            </a:r>
            <a:r>
              <a:rPr lang="en-US" sz="1200" dirty="0" err="1"/>
              <a:t>arrival_time</a:t>
            </a:r>
            <a:r>
              <a:rPr lang="en-US" sz="1200" dirty="0"/>
              <a:t> </a:t>
            </a:r>
            <a:r>
              <a:rPr lang="en-US" sz="1200" dirty="0" err="1"/>
              <a:t>arrival_next</a:t>
            </a:r>
            <a:r>
              <a:rPr lang="en-US" sz="1200" dirty="0"/>
              <a:t> </a:t>
            </a:r>
            <a:r>
              <a:rPr lang="en-US" sz="1200" dirty="0" err="1"/>
              <a:t>arrival_call_point</a:t>
            </a:r>
            <a:r>
              <a:rPr lang="en-US" sz="1200" dirty="0"/>
              <a:t> </a:t>
            </a:r>
            <a:r>
              <a:rPr lang="en-US" sz="1200" dirty="0" err="1"/>
              <a:t>access_point_id</a:t>
            </a:r>
            <a:r>
              <a:rPr lang="en-US" sz="1200" dirty="0"/>
              <a:t> </a:t>
            </a:r>
            <a:r>
              <a:rPr lang="en-US" sz="1200" dirty="0" err="1"/>
              <a:t>signal_strength</a:t>
            </a:r>
            <a:r>
              <a:rPr lang="en-US" sz="1200" dirty="0"/>
              <a:t> longitude latitude elevation velocity heading satellites </a:t>
            </a:r>
            <a:r>
              <a:rPr lang="en-US" sz="1200" dirty="0" err="1"/>
              <a:t>hdop</a:t>
            </a:r>
            <a:r>
              <a:rPr lang="en-US" sz="1200" dirty="0"/>
              <a:t> odometer </a:t>
            </a:r>
            <a:r>
              <a:rPr lang="en-US" sz="1200" dirty="0" err="1"/>
              <a:t>current_path</a:t>
            </a:r>
            <a:r>
              <a:rPr lang="en-US" sz="1200" dirty="0"/>
              <a:t> </a:t>
            </a:r>
            <a:r>
              <a:rPr lang="en-US" sz="1200" dirty="0" err="1"/>
              <a:t>noise_level</a:t>
            </a:r>
            <a:r>
              <a:rPr lang="en-US" sz="1200" dirty="0"/>
              <a:t> </a:t>
            </a:r>
            <a:r>
              <a:rPr lang="en-US" sz="1200" dirty="0" err="1"/>
              <a:t>bit_rate</a:t>
            </a:r>
            <a:r>
              <a:rPr lang="en-US" sz="1200" dirty="0"/>
              <a:t> </a:t>
            </a:r>
            <a:r>
              <a:rPr lang="en-US" sz="1200" dirty="0" err="1"/>
              <a:t>road_segment</a:t>
            </a:r>
            <a:r>
              <a:rPr lang="en-US" sz="1200" dirty="0"/>
              <a:t> </a:t>
            </a:r>
            <a:r>
              <a:rPr lang="en-US" sz="1200" dirty="0" err="1"/>
              <a:t>road_position</a:t>
            </a:r>
            <a:r>
              <a:rPr lang="en-US" sz="1200" dirty="0"/>
              <a:t> </a:t>
            </a:r>
            <a:r>
              <a:rPr lang="en-US" sz="1200" dirty="0" err="1"/>
              <a:t>departure_time</a:t>
            </a:r>
            <a:r>
              <a:rPr lang="en-US" sz="1200" dirty="0"/>
              <a:t> </a:t>
            </a:r>
            <a:r>
              <a:rPr lang="en-US" sz="1200" dirty="0" err="1"/>
              <a:t>tool_longitude</a:t>
            </a:r>
            <a:r>
              <a:rPr lang="en-US" sz="1200" dirty="0"/>
              <a:t> </a:t>
            </a:r>
            <a:r>
              <a:rPr lang="en-US" sz="1200" dirty="0" err="1"/>
              <a:t>tool_latitude</a:t>
            </a:r>
            <a:r>
              <a:rPr lang="en-US" sz="1200" dirty="0"/>
              <a:t> </a:t>
            </a:r>
            <a:r>
              <a:rPr lang="en-US" sz="1200" dirty="0" err="1"/>
              <a:t>gps_quality_id</a:t>
            </a:r>
            <a:r>
              <a:rPr lang="en-US" sz="1200" dirty="0"/>
              <a:t> </a:t>
            </a:r>
            <a:r>
              <a:rPr lang="en-US" sz="1200" dirty="0" err="1"/>
              <a:t>vdop</a:t>
            </a:r>
            <a:r>
              <a:rPr lang="en-US" sz="1200" dirty="0"/>
              <a:t> </a:t>
            </a:r>
            <a:r>
              <a:rPr lang="en-US" sz="1200" dirty="0" err="1"/>
              <a:t>tool_elevation</a:t>
            </a:r>
            <a:r>
              <a:rPr lang="en-US" sz="1200" dirty="0"/>
              <a:t> pitch roll </a:t>
            </a:r>
            <a:r>
              <a:rPr lang="en-US" sz="1200" dirty="0" err="1"/>
              <a:t>tool_heading</a:t>
            </a:r>
            <a:endParaRPr lang="en-US" sz="1200" dirty="0"/>
          </a:p>
          <a:p>
            <a:r>
              <a:rPr lang="en-US" sz="1200" dirty="0"/>
              <a:t>908 undefined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-61             undefined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0          undefined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r>
              <a:rPr lang="en-US" sz="1200" dirty="0" err="1"/>
              <a:t>undefined</a:t>
            </a:r>
            <a:r>
              <a:rPr lang="en-US" sz="1200" dirty="0"/>
              <a:t>   </a:t>
            </a:r>
          </a:p>
          <a:p>
            <a:r>
              <a:rPr lang="en-US" sz="1200" dirty="0"/>
              <a:t> </a:t>
            </a:r>
          </a:p>
          <a:p>
            <a:r>
              <a:rPr lang="en-US" sz="1200" dirty="0"/>
              <a:t>09:15:18.930 </a:t>
            </a:r>
            <a:r>
              <a:rPr lang="en-US" sz="1200" dirty="0" err="1"/>
              <a:t>replicator_debug</a:t>
            </a:r>
            <a:r>
              <a:rPr lang="en-US" sz="1200" dirty="0"/>
              <a:t>: traveling at 2016-09-15 01:15:18 0 inserts, 1 updates</a:t>
            </a:r>
          </a:p>
          <a:p>
            <a:r>
              <a:rPr lang="en-US" sz="1200" dirty="0"/>
              <a:t>09:15:18.930 </a:t>
            </a:r>
            <a:r>
              <a:rPr lang="en-US" sz="1200" dirty="0" err="1"/>
              <a:t>replicator_debug</a:t>
            </a:r>
            <a:r>
              <a:rPr lang="en-US" sz="1200" dirty="0"/>
              <a:t>: traveling for GIRAFFE-DRILL (2016-09-15 01:15:08 252 140194) =&gt; (2016-09-15 01:15:18 252 140194)</a:t>
            </a:r>
          </a:p>
          <a:p>
            <a:r>
              <a:rPr lang="en-US" sz="1200" dirty="0"/>
              <a:t>09:15:18.930 </a:t>
            </a:r>
            <a:r>
              <a:rPr lang="en-US" sz="1200" dirty="0" err="1"/>
              <a:t>replicator_debug</a:t>
            </a:r>
            <a:r>
              <a:rPr lang="en-US" sz="1200" dirty="0"/>
              <a:t>: send traveling to GIRAFFE-DRILL</a:t>
            </a:r>
          </a:p>
          <a:p>
            <a:endParaRPr lang="en-US" sz="1200" dirty="0"/>
          </a:p>
          <a:p>
            <a:r>
              <a:rPr lang="en-US" sz="1200" dirty="0"/>
              <a:t>To disable debugging of a table/replica, call replicator </a:t>
            </a:r>
            <a:r>
              <a:rPr lang="en-US" sz="1200" dirty="0" err="1"/>
              <a:t>debug_replica</a:t>
            </a:r>
            <a:r>
              <a:rPr lang="en-US" sz="1200" dirty="0"/>
              <a:t> again for that table/replica.  Whether debugging is on/off will be toggled.</a:t>
            </a:r>
          </a:p>
        </p:txBody>
      </p:sp>
    </p:spTree>
    <p:custDataLst>
      <p:custData r:id="rId1"/>
      <p:custData r:id="rId2"/>
    </p:custDataLst>
    <p:extLst>
      <p:ext uri="{BB962C8B-B14F-4D97-AF65-F5344CB8AC3E}">
        <p14:creationId xmlns:p14="http://schemas.microsoft.com/office/powerpoint/2010/main" val="546594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Replicator Insert/Update</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602" y="1720840"/>
            <a:ext cx="10972799" cy="3970318"/>
          </a:xfrm>
          <a:prstGeom prst="rect">
            <a:avLst/>
          </a:prstGeom>
          <a:noFill/>
        </p:spPr>
        <p:txBody>
          <a:bodyPr wrap="square">
            <a:spAutoFit/>
          </a:bodyPr>
          <a:lstStyle/>
          <a:p>
            <a:r>
              <a:rPr lang="en-US" sz="1200" b="1" dirty="0"/>
              <a:t>Original Design</a:t>
            </a:r>
          </a:p>
          <a:p>
            <a:endParaRPr lang="en-US" sz="1200" dirty="0"/>
          </a:p>
          <a:p>
            <a:r>
              <a:rPr lang="en-US" sz="1200" dirty="0"/>
              <a:t>Originally, we used max(id) to determine if a record is inserted or updated. We simply assumed that if an id is greater than max(id), it is an insert, otherwise it is an update. However, for tables with a large number of records, once the id has wrapped around, replicator treated all inserts as updates.</a:t>
            </a:r>
          </a:p>
          <a:p>
            <a:endParaRPr lang="en-US" sz="1200" dirty="0"/>
          </a:p>
          <a:p>
            <a:r>
              <a:rPr lang="en-US" sz="1200" b="1" dirty="0"/>
              <a:t>Assumptions</a:t>
            </a:r>
          </a:p>
          <a:p>
            <a:endParaRPr lang="en-US" sz="1200" dirty="0"/>
          </a:p>
          <a:p>
            <a:r>
              <a:rPr lang="en-US" sz="1200" dirty="0"/>
              <a:t>It is assumed that:</a:t>
            </a:r>
          </a:p>
          <a:p>
            <a:endParaRPr lang="en-US" sz="1200" dirty="0"/>
          </a:p>
          <a:p>
            <a:pPr marL="171450" indent="-171450">
              <a:buFont typeface="Arial" panose="020B0604020202020204" pitchFamily="34" charset="0"/>
              <a:buChar char="•"/>
            </a:pPr>
            <a:r>
              <a:rPr lang="en-US" sz="1200" dirty="0"/>
              <a:t>in the database sequences are set with </a:t>
            </a:r>
            <a:r>
              <a:rPr lang="en-US" sz="1200" dirty="0" err="1"/>
              <a:t>maxvalue</a:t>
            </a:r>
            <a:r>
              <a:rPr lang="en-US" sz="1200" dirty="0"/>
              <a:t> = INT_MAX (which is 2^31-1). This is done in migration 512.</a:t>
            </a:r>
          </a:p>
          <a:p>
            <a:pPr marL="171450" indent="-171450">
              <a:buFont typeface="Arial" panose="020B0604020202020204" pitchFamily="34" charset="0"/>
              <a:buChar char="•"/>
            </a:pPr>
            <a:r>
              <a:rPr lang="en-US" sz="1200" dirty="0"/>
              <a:t>trim scripts delete old data so that we have no more than 1 billion records at any time</a:t>
            </a:r>
          </a:p>
          <a:p>
            <a:endParaRPr lang="en-US" sz="1200" dirty="0"/>
          </a:p>
          <a:p>
            <a:r>
              <a:rPr lang="en-US" sz="1200" b="1" dirty="0"/>
              <a:t>Insert or Update</a:t>
            </a:r>
          </a:p>
          <a:p>
            <a:endParaRPr lang="en-US" sz="1200" dirty="0"/>
          </a:p>
          <a:p>
            <a:r>
              <a:rPr lang="en-US" sz="1200" dirty="0"/>
              <a:t>Instead of keeping track of </a:t>
            </a:r>
            <a:r>
              <a:rPr lang="en-US" sz="1200" dirty="0" err="1"/>
              <a:t>maxID</a:t>
            </a:r>
            <a:r>
              <a:rPr lang="en-US" sz="1200" dirty="0"/>
              <a:t>, we need to keep track of </a:t>
            </a:r>
            <a:r>
              <a:rPr lang="en-US" sz="1200" dirty="0" err="1"/>
              <a:t>littleMax</a:t>
            </a:r>
            <a:r>
              <a:rPr lang="en-US" sz="1200" dirty="0"/>
              <a:t> and </a:t>
            </a:r>
            <a:r>
              <a:rPr lang="en-US" sz="1200" dirty="0" err="1"/>
              <a:t>bigMax</a:t>
            </a:r>
            <a:r>
              <a:rPr lang="en-US" sz="1200" dirty="0"/>
              <a:t>, where </a:t>
            </a:r>
            <a:r>
              <a:rPr lang="en-US" sz="1200" dirty="0" err="1"/>
              <a:t>littleMax</a:t>
            </a:r>
            <a:r>
              <a:rPr lang="en-US" sz="1200" dirty="0"/>
              <a:t> is the maximum id &lt;= (INT_MAX/2) and </a:t>
            </a:r>
            <a:r>
              <a:rPr lang="en-US" sz="1200" dirty="0" err="1"/>
              <a:t>bigMax</a:t>
            </a:r>
            <a:r>
              <a:rPr lang="en-US" sz="1200" dirty="0"/>
              <a:t> is the maximum id &gt; (INT_MAX/2). Note that </a:t>
            </a:r>
            <a:r>
              <a:rPr lang="en-US" sz="1200" dirty="0" err="1"/>
              <a:t>littileMax</a:t>
            </a:r>
            <a:r>
              <a:rPr lang="en-US" sz="1200" dirty="0"/>
              <a:t> is zero when there are no records with id &lt;= (INT_MAX/2). Similarly, </a:t>
            </a:r>
            <a:r>
              <a:rPr lang="en-US" sz="1200" dirty="0" err="1"/>
              <a:t>bigMax</a:t>
            </a:r>
            <a:r>
              <a:rPr lang="en-US" sz="1200" dirty="0"/>
              <a:t> is zero when there are no records with id &gt; (INT_MAX/2).</a:t>
            </a:r>
          </a:p>
          <a:p>
            <a:r>
              <a:rPr lang="en-US" sz="1200" dirty="0"/>
              <a:t>Compare the record key with </a:t>
            </a:r>
            <a:r>
              <a:rPr lang="en-US" sz="1200" dirty="0" err="1"/>
              <a:t>littleMax</a:t>
            </a:r>
            <a:r>
              <a:rPr lang="en-US" sz="1200" dirty="0"/>
              <a:t> and </a:t>
            </a:r>
            <a:r>
              <a:rPr lang="en-US" sz="1200" dirty="0" err="1"/>
              <a:t>bigMax</a:t>
            </a:r>
            <a:r>
              <a:rPr lang="en-US" sz="1200" dirty="0"/>
              <a:t> to determine whether the record is inserted or updated.</a:t>
            </a:r>
          </a:p>
          <a:p>
            <a:r>
              <a:rPr lang="en-US" sz="1200" dirty="0"/>
              <a:t>Note that some records may be deleted. We cannot assume that records are in one large continuous block, that is, we cannot simply compare </a:t>
            </a:r>
            <a:r>
              <a:rPr lang="en-US" sz="1200" dirty="0" err="1"/>
              <a:t>littleMax</a:t>
            </a:r>
            <a:r>
              <a:rPr lang="en-US" sz="1200" dirty="0"/>
              <a:t> with (INT_MAX/2) and </a:t>
            </a:r>
            <a:r>
              <a:rPr lang="en-US" sz="1200" dirty="0" err="1"/>
              <a:t>bigMax</a:t>
            </a:r>
            <a:r>
              <a:rPr lang="en-US" sz="1200" dirty="0"/>
              <a:t> with INT_MAX.</a:t>
            </a:r>
          </a:p>
          <a:p>
            <a:endParaRPr lang="en-US" sz="1200" dirty="0"/>
          </a:p>
        </p:txBody>
      </p:sp>
    </p:spTree>
    <p:custDataLst>
      <p:custData r:id="rId1"/>
      <p:custData r:id="rId2"/>
    </p:custDataLst>
    <p:extLst>
      <p:ext uri="{BB962C8B-B14F-4D97-AF65-F5344CB8AC3E}">
        <p14:creationId xmlns:p14="http://schemas.microsoft.com/office/powerpoint/2010/main" val="254906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Logs available</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600" y="1683183"/>
            <a:ext cx="10972799" cy="4154984"/>
          </a:xfrm>
          <a:prstGeom prst="rect">
            <a:avLst/>
          </a:prstGeom>
          <a:noFill/>
        </p:spPr>
        <p:txBody>
          <a:bodyPr wrap="square">
            <a:spAutoFit/>
          </a:bodyPr>
          <a:lstStyle/>
          <a:p>
            <a:r>
              <a:rPr lang="en-US" sz="1200" b="1" dirty="0"/>
              <a:t>replicator</a:t>
            </a:r>
          </a:p>
          <a:p>
            <a:endParaRPr lang="en-US" sz="1200" dirty="0"/>
          </a:p>
          <a:p>
            <a:r>
              <a:rPr lang="en-US" sz="1200" dirty="0"/>
              <a:t>Messages</a:t>
            </a:r>
          </a:p>
          <a:p>
            <a:endParaRPr lang="en-US" sz="1200" dirty="0"/>
          </a:p>
          <a:p>
            <a:r>
              <a:rPr lang="en-US" sz="1200" dirty="0"/>
              <a:t>Replication cycle</a:t>
            </a:r>
          </a:p>
          <a:p>
            <a:endParaRPr lang="en-US" sz="1200" dirty="0"/>
          </a:p>
          <a:p>
            <a:r>
              <a:rPr lang="en-US" sz="1200" dirty="0"/>
              <a:t>disconnecting client %@</a:t>
            </a:r>
          </a:p>
          <a:p>
            <a:r>
              <a:rPr lang="en-US" sz="1200" dirty="0"/>
              <a:t>expired %d records in %@</a:t>
            </a:r>
          </a:p>
          <a:p>
            <a:r>
              <a:rPr lang="en-US" sz="1200" dirty="0"/>
              <a:t>transferred %d records from %@ to %@</a:t>
            </a:r>
          </a:p>
          <a:p>
            <a:r>
              <a:rPr lang="en-US" sz="1200" dirty="0"/>
              <a:t>wrote %d records for %@</a:t>
            </a:r>
          </a:p>
          <a:p>
            <a:r>
              <a:rPr lang="en-US" sz="1200" dirty="0"/>
              <a:t>connect from %@ at %@ denied - max allowed (%d) connection attempts exceeded</a:t>
            </a:r>
          </a:p>
          <a:p>
            <a:r>
              <a:rPr lang="en-US" sz="1200" dirty="0"/>
              <a:t>connect from %@ established</a:t>
            </a:r>
          </a:p>
          <a:p>
            <a:r>
              <a:rPr lang="en-US" sz="1200" dirty="0"/>
              <a:t>disconnected %@</a:t>
            </a:r>
          </a:p>
          <a:p>
            <a:r>
              <a:rPr lang="en-US" sz="1200" dirty="0"/>
              <a:t>reconnecting to %@ at %@</a:t>
            </a:r>
          </a:p>
          <a:p>
            <a:r>
              <a:rPr lang="en-US" sz="1200" dirty="0"/>
              <a:t>connect from %@ at %@</a:t>
            </a:r>
          </a:p>
          <a:p>
            <a:r>
              <a:rPr lang="en-US" sz="1200" dirty="0"/>
              <a:t>Starting replication.</a:t>
            </a:r>
          </a:p>
          <a:p>
            <a:r>
              <a:rPr lang="en-US" sz="1200" dirty="0"/>
              <a:t>replicas table modified, reloading</a:t>
            </a:r>
          </a:p>
          <a:p>
            <a:r>
              <a:rPr lang="en-US" sz="1200" dirty="0"/>
              <a:t>Starting replicator cycle.</a:t>
            </a:r>
          </a:p>
          <a:p>
            <a:r>
              <a:rPr lang="en-US" sz="1200" dirty="0"/>
              <a:t>Finished replicator cycle.</a:t>
            </a:r>
          </a:p>
          <a:p>
            <a:r>
              <a:rPr lang="en-US" sz="1200" dirty="0"/>
              <a:t>Replicating again.</a:t>
            </a:r>
          </a:p>
          <a:p>
            <a:r>
              <a:rPr lang="en-US" sz="1200" dirty="0"/>
              <a:t>Finished replication.</a:t>
            </a:r>
          </a:p>
          <a:p>
            <a:r>
              <a:rPr lang="en-US" sz="1200" dirty="0"/>
              <a:t>%@ is not connected</a:t>
            </a:r>
          </a:p>
        </p:txBody>
      </p:sp>
    </p:spTree>
    <p:custDataLst>
      <p:custData r:id="rId1"/>
      <p:custData r:id="rId2"/>
    </p:custDataLst>
    <p:extLst>
      <p:ext uri="{BB962C8B-B14F-4D97-AF65-F5344CB8AC3E}">
        <p14:creationId xmlns:p14="http://schemas.microsoft.com/office/powerpoint/2010/main" val="47285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Logs available</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600" y="1548120"/>
            <a:ext cx="10972799" cy="4524315"/>
          </a:xfrm>
          <a:prstGeom prst="rect">
            <a:avLst/>
          </a:prstGeom>
          <a:noFill/>
        </p:spPr>
        <p:txBody>
          <a:bodyPr wrap="square">
            <a:spAutoFit/>
          </a:bodyPr>
          <a:lstStyle/>
          <a:p>
            <a:r>
              <a:rPr lang="en-US" sz="1200" b="1" dirty="0"/>
              <a:t>replicator</a:t>
            </a:r>
          </a:p>
          <a:p>
            <a:endParaRPr lang="en-US" sz="1200" dirty="0"/>
          </a:p>
          <a:p>
            <a:r>
              <a:rPr lang="en-US" sz="1200" dirty="0"/>
              <a:t>Insert data</a:t>
            </a:r>
          </a:p>
          <a:p>
            <a:endParaRPr lang="en-US" sz="1200" dirty="0"/>
          </a:p>
          <a:p>
            <a:r>
              <a:rPr lang="en-US" sz="1200" dirty="0"/>
              <a:t>inserted %d records in %@ from %@</a:t>
            </a:r>
          </a:p>
          <a:p>
            <a:r>
              <a:rPr lang="en-US" sz="1200" dirty="0"/>
              <a:t>inserted ranges %@(%@)</a:t>
            </a:r>
          </a:p>
          <a:p>
            <a:r>
              <a:rPr lang="en-US" sz="1200" dirty="0"/>
              <a:t>inserted into %@(%d)</a:t>
            </a:r>
          </a:p>
          <a:p>
            <a:endParaRPr lang="en-US" sz="1200" dirty="0"/>
          </a:p>
          <a:p>
            <a:r>
              <a:rPr lang="en-US" sz="1200" dirty="0"/>
              <a:t>Update data</a:t>
            </a:r>
          </a:p>
          <a:p>
            <a:endParaRPr lang="en-US" sz="1200" dirty="0"/>
          </a:p>
          <a:p>
            <a:r>
              <a:rPr lang="en-US" sz="1200" dirty="0"/>
              <a:t>schema modified, updating in %d seconds</a:t>
            </a:r>
          </a:p>
          <a:p>
            <a:r>
              <a:rPr lang="en-US" sz="1200" dirty="0"/>
              <a:t>update for %@ %@</a:t>
            </a:r>
          </a:p>
          <a:p>
            <a:r>
              <a:rPr lang="en-US" sz="1200" dirty="0"/>
              <a:t>updated %d records in %@, %.3f sec</a:t>
            </a:r>
          </a:p>
          <a:p>
            <a:r>
              <a:rPr lang="en-US" sz="1200" dirty="0"/>
              <a:t>updated %d records in %@ from %@, %.3f sec"</a:t>
            </a:r>
          </a:p>
          <a:p>
            <a:r>
              <a:rPr lang="en-US" sz="1200" dirty="0"/>
              <a:t>updating view %@</a:t>
            </a:r>
          </a:p>
          <a:p>
            <a:r>
              <a:rPr lang="en-US" sz="1200" dirty="0"/>
              <a:t>table changed for %@</a:t>
            </a:r>
          </a:p>
          <a:p>
            <a:r>
              <a:rPr lang="en-US" sz="1200" dirty="0"/>
              <a:t>force update for %@</a:t>
            </a:r>
          </a:p>
          <a:p>
            <a:r>
              <a:rPr lang="en-US" sz="1200" dirty="0"/>
              <a:t>table %@ does not exist</a:t>
            </a:r>
          </a:p>
          <a:p>
            <a:endParaRPr lang="en-US" sz="1200" dirty="0"/>
          </a:p>
          <a:p>
            <a:r>
              <a:rPr lang="en-US" sz="1200" dirty="0"/>
              <a:t>Delete data</a:t>
            </a:r>
          </a:p>
          <a:p>
            <a:endParaRPr lang="en-US" sz="1200" dirty="0"/>
          </a:p>
          <a:p>
            <a:r>
              <a:rPr lang="en-US" sz="1200" dirty="0"/>
              <a:t>%@ deleted %d records from %@</a:t>
            </a:r>
          </a:p>
          <a:p>
            <a:r>
              <a:rPr lang="en-US" sz="1200" dirty="0"/>
              <a:t>deleted %@(%@)</a:t>
            </a:r>
          </a:p>
          <a:p>
            <a:r>
              <a:rPr lang="en-US" sz="1200" dirty="0"/>
              <a:t>delete from %@(%d)</a:t>
            </a:r>
          </a:p>
        </p:txBody>
      </p:sp>
    </p:spTree>
    <p:custDataLst>
      <p:custData r:id="rId1"/>
      <p:custData r:id="rId2"/>
    </p:custDataLst>
    <p:extLst>
      <p:ext uri="{BB962C8B-B14F-4D97-AF65-F5344CB8AC3E}">
        <p14:creationId xmlns:p14="http://schemas.microsoft.com/office/powerpoint/2010/main" val="3396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Logs available</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600" y="1548120"/>
            <a:ext cx="10972799" cy="2308324"/>
          </a:xfrm>
          <a:prstGeom prst="rect">
            <a:avLst/>
          </a:prstGeom>
          <a:noFill/>
        </p:spPr>
        <p:txBody>
          <a:bodyPr wrap="square">
            <a:spAutoFit/>
          </a:bodyPr>
          <a:lstStyle/>
          <a:p>
            <a:r>
              <a:rPr lang="en-US" sz="1200" b="1" dirty="0"/>
              <a:t>replicator</a:t>
            </a:r>
          </a:p>
          <a:p>
            <a:endParaRPr lang="en-US" sz="1200" dirty="0"/>
          </a:p>
          <a:p>
            <a:r>
              <a:rPr lang="en-US" sz="1200" dirty="0"/>
              <a:t>Network</a:t>
            </a:r>
          </a:p>
          <a:p>
            <a:endParaRPr lang="en-US" sz="1200" dirty="0"/>
          </a:p>
          <a:p>
            <a:r>
              <a:rPr lang="en-US" sz="1200" dirty="0"/>
              <a:t>%@ sent %d timestamps, uploaded %d, expecting %</a:t>
            </a:r>
            <a:r>
              <a:rPr lang="en-US" sz="1200" dirty="0" err="1"/>
              <a:t>dbroadcast</a:t>
            </a:r>
            <a:r>
              <a:rPr lang="en-US" sz="1200" dirty="0"/>
              <a:t> %@ to all devices</a:t>
            </a:r>
          </a:p>
          <a:p>
            <a:r>
              <a:rPr lang="en-US" sz="1200" dirty="0"/>
              <a:t>broadcast %@ to %d %@%s</a:t>
            </a:r>
          </a:p>
          <a:p>
            <a:r>
              <a:rPr lang="en-US" sz="1200" dirty="0"/>
              <a:t>sent %d %@ to %@, pending %d, upload limit %d</a:t>
            </a:r>
          </a:p>
          <a:p>
            <a:r>
              <a:rPr lang="en-US" sz="1200" dirty="0"/>
              <a:t>sent %d %@ to %@ via %@</a:t>
            </a:r>
          </a:p>
          <a:p>
            <a:r>
              <a:rPr lang="en-US" sz="1200" dirty="0"/>
              <a:t>timeout sending %d %@ for %@</a:t>
            </a:r>
          </a:p>
          <a:p>
            <a:r>
              <a:rPr lang="en-US" sz="1200" dirty="0"/>
              <a:t>Response to set updates received. </a:t>
            </a:r>
          </a:p>
          <a:p>
            <a:r>
              <a:rPr lang="en-US" sz="1200" dirty="0"/>
              <a:t>Timeout sending set updates.</a:t>
            </a:r>
          </a:p>
          <a:p>
            <a:r>
              <a:rPr lang="en-US" sz="1200" dirty="0"/>
              <a:t>sent %d set updates to %@ via %@</a:t>
            </a:r>
          </a:p>
        </p:txBody>
      </p:sp>
    </p:spTree>
    <p:custDataLst>
      <p:custData r:id="rId1"/>
      <p:custData r:id="rId2"/>
    </p:custDataLst>
    <p:extLst>
      <p:ext uri="{BB962C8B-B14F-4D97-AF65-F5344CB8AC3E}">
        <p14:creationId xmlns:p14="http://schemas.microsoft.com/office/powerpoint/2010/main" val="380635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Logs available</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600" y="1548120"/>
            <a:ext cx="10972799" cy="4154984"/>
          </a:xfrm>
          <a:prstGeom prst="rect">
            <a:avLst/>
          </a:prstGeom>
          <a:noFill/>
        </p:spPr>
        <p:txBody>
          <a:bodyPr wrap="square">
            <a:spAutoFit/>
          </a:bodyPr>
          <a:lstStyle/>
          <a:p>
            <a:r>
              <a:rPr lang="en-US" sz="1200" b="1" dirty="0" err="1"/>
              <a:t>replicator_connect</a:t>
            </a:r>
            <a:endParaRPr lang="en-US" sz="1200" b="1" dirty="0"/>
          </a:p>
          <a:p>
            <a:endParaRPr lang="en-US" sz="1200" dirty="0"/>
          </a:p>
          <a:p>
            <a:r>
              <a:rPr lang="en-US" sz="1200" dirty="0"/>
              <a:t>Messages</a:t>
            </a:r>
          </a:p>
          <a:p>
            <a:endParaRPr lang="en-US" sz="1200" dirty="0"/>
          </a:p>
          <a:p>
            <a:r>
              <a:rPr lang="en-US" sz="1200" dirty="0"/>
              <a:t>connect from %@ at %@ denied - max allowed (%d) connection attempts exceeded</a:t>
            </a:r>
          </a:p>
          <a:p>
            <a:r>
              <a:rPr lang="en-US" sz="1200" dirty="0"/>
              <a:t>connect from %@ established</a:t>
            </a:r>
          </a:p>
          <a:p>
            <a:r>
              <a:rPr lang="en-US" sz="1200" dirty="0"/>
              <a:t>disconnected %@		 </a:t>
            </a:r>
          </a:p>
          <a:p>
            <a:r>
              <a:rPr lang="en-US" sz="1200" dirty="0"/>
              <a:t>reconnecting to %@ at %@			 </a:t>
            </a:r>
          </a:p>
          <a:p>
            <a:r>
              <a:rPr lang="en-US" sz="1200" dirty="0"/>
              <a:t>connect from %@ at %@</a:t>
            </a:r>
          </a:p>
          <a:p>
            <a:endParaRPr lang="en-US" sz="1200" dirty="0"/>
          </a:p>
          <a:p>
            <a:r>
              <a:rPr lang="en-US" sz="1200" b="1" dirty="0" err="1"/>
              <a:t>replicator_drop</a:t>
            </a:r>
            <a:endParaRPr lang="en-US" sz="1200" b="1" dirty="0"/>
          </a:p>
          <a:p>
            <a:endParaRPr lang="en-US" sz="1200" dirty="0"/>
          </a:p>
          <a:p>
            <a:r>
              <a:rPr lang="en-US" sz="1200" dirty="0"/>
              <a:t>Messages</a:t>
            </a:r>
          </a:p>
          <a:p>
            <a:endParaRPr lang="en-US" sz="1200" dirty="0"/>
          </a:p>
          <a:p>
            <a:r>
              <a:rPr lang="en-US" sz="1200" dirty="0"/>
              <a:t>Dropping record %@ &lt;%@&gt; because </a:t>
            </a:r>
            <a:r>
              <a:rPr lang="en-US" sz="1200" dirty="0" err="1"/>
              <a:t>updatedAt</a:t>
            </a:r>
            <a:r>
              <a:rPr lang="en-US" sz="1200" dirty="0"/>
              <a:t> %@ &gt; timestamp %@ - client %@ </a:t>
            </a:r>
            <a:r>
              <a:rPr lang="en-US" sz="1200" dirty="0" err="1"/>
              <a:t>connectedAt</a:t>
            </a:r>
            <a:r>
              <a:rPr lang="en-US" sz="1200" dirty="0"/>
              <a:t> %@ (saved after connected? %s) skew %d"</a:t>
            </a:r>
          </a:p>
          <a:p>
            <a:endParaRPr lang="en-US" sz="1200" dirty="0"/>
          </a:p>
          <a:p>
            <a:r>
              <a:rPr lang="en-US" sz="1200" b="1" dirty="0" err="1"/>
              <a:t>replicator_stats</a:t>
            </a:r>
            <a:endParaRPr lang="en-US" sz="1200" b="1" dirty="0"/>
          </a:p>
          <a:p>
            <a:endParaRPr lang="en-US" sz="1200" dirty="0"/>
          </a:p>
          <a:p>
            <a:r>
              <a:rPr lang="en-US" sz="1200" dirty="0"/>
              <a:t>Messages</a:t>
            </a:r>
          </a:p>
          <a:p>
            <a:endParaRPr lang="en-US" sz="1200" dirty="0"/>
          </a:p>
          <a:p>
            <a:r>
              <a:rPr lang="en-US" sz="1200" dirty="0"/>
              <a:t>inserted %d updated %d deleted %d records</a:t>
            </a:r>
          </a:p>
          <a:p>
            <a:endParaRPr lang="en-US" sz="1200" dirty="0"/>
          </a:p>
        </p:txBody>
      </p:sp>
    </p:spTree>
    <p:custDataLst>
      <p:custData r:id="rId1"/>
      <p:custData r:id="rId2"/>
    </p:custDataLst>
    <p:extLst>
      <p:ext uri="{BB962C8B-B14F-4D97-AF65-F5344CB8AC3E}">
        <p14:creationId xmlns:p14="http://schemas.microsoft.com/office/powerpoint/2010/main" val="3803742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Logs available</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600" y="1548120"/>
            <a:ext cx="10972799" cy="3600986"/>
          </a:xfrm>
          <a:prstGeom prst="rect">
            <a:avLst/>
          </a:prstGeom>
          <a:noFill/>
        </p:spPr>
        <p:txBody>
          <a:bodyPr wrap="square">
            <a:spAutoFit/>
          </a:bodyPr>
          <a:lstStyle/>
          <a:p>
            <a:r>
              <a:rPr lang="en-US" sz="1200" b="1" dirty="0" err="1"/>
              <a:t>replicator_debug</a:t>
            </a:r>
            <a:endParaRPr lang="en-US" sz="1200" b="1" dirty="0"/>
          </a:p>
          <a:p>
            <a:endParaRPr lang="en-US" sz="1200" dirty="0"/>
          </a:p>
          <a:p>
            <a:r>
              <a:rPr lang="en-US" sz="1200" dirty="0"/>
              <a:t>Messages</a:t>
            </a:r>
          </a:p>
          <a:p>
            <a:endParaRPr lang="en-US" sz="1200" dirty="0"/>
          </a:p>
          <a:p>
            <a:r>
              <a:rPr lang="en-US" sz="1200" dirty="0"/>
              <a:t>send primary keys for %@ to %@</a:t>
            </a:r>
          </a:p>
          <a:p>
            <a:r>
              <a:rPr lang="en-US" sz="1200" dirty="0"/>
              <a:t>send %@ to %@\n%@</a:t>
            </a:r>
          </a:p>
          <a:p>
            <a:r>
              <a:rPr lang="en-US" sz="1200" dirty="0"/>
              <a:t>send %d records for %@ to %@</a:t>
            </a:r>
          </a:p>
          <a:p>
            <a:r>
              <a:rPr lang="en-US" sz="1200" dirty="0" err="1"/>
              <a:t>queryDBForPrimaryKeyMaximums</a:t>
            </a:r>
            <a:r>
              <a:rPr lang="en-US" sz="1200" dirty="0"/>
              <a:t> %@ %</a:t>
            </a:r>
            <a:r>
              <a:rPr lang="en-US" sz="1200" dirty="0" err="1"/>
              <a:t>ld</a:t>
            </a:r>
            <a:r>
              <a:rPr lang="en-US" sz="1200" dirty="0"/>
              <a:t> %@ %</a:t>
            </a:r>
            <a:r>
              <a:rPr lang="en-US" sz="1200" dirty="0" err="1"/>
              <a:t>ld</a:t>
            </a:r>
            <a:endParaRPr lang="en-US" sz="1200" dirty="0"/>
          </a:p>
          <a:p>
            <a:r>
              <a:rPr lang="en-US" sz="1200" dirty="0"/>
              <a:t>Replica update key %</a:t>
            </a:r>
            <a:r>
              <a:rPr lang="en-US" sz="1200" dirty="0" err="1"/>
              <a:t>ld</a:t>
            </a:r>
            <a:r>
              <a:rPr lang="en-US" sz="1200" dirty="0"/>
              <a:t> (</a:t>
            </a:r>
            <a:r>
              <a:rPr lang="en-US" sz="1200" dirty="0" err="1"/>
              <a:t>littleMax</a:t>
            </a:r>
            <a:r>
              <a:rPr lang="en-US" sz="1200" dirty="0"/>
              <a:t> %</a:t>
            </a:r>
            <a:r>
              <a:rPr lang="en-US" sz="1200" dirty="0" err="1"/>
              <a:t>ld</a:t>
            </a:r>
            <a:r>
              <a:rPr lang="en-US" sz="1200" dirty="0"/>
              <a:t>, </a:t>
            </a:r>
            <a:r>
              <a:rPr lang="en-US" sz="1200" dirty="0" err="1"/>
              <a:t>bigMax</a:t>
            </a:r>
            <a:r>
              <a:rPr lang="en-US" sz="1200" dirty="0"/>
              <a:t> %</a:t>
            </a:r>
            <a:r>
              <a:rPr lang="en-US" sz="1200" dirty="0" err="1"/>
              <a:t>ld</a:t>
            </a:r>
            <a:r>
              <a:rPr lang="en-US" sz="1200" dirty="0"/>
              <a:t>)</a:t>
            </a:r>
          </a:p>
          <a:p>
            <a:r>
              <a:rPr lang="en-US" sz="1200" dirty="0"/>
              <a:t>Replica insert key %</a:t>
            </a:r>
            <a:r>
              <a:rPr lang="en-US" sz="1200" dirty="0" err="1"/>
              <a:t>ld</a:t>
            </a:r>
            <a:r>
              <a:rPr lang="en-US" sz="1200" dirty="0"/>
              <a:t> (</a:t>
            </a:r>
            <a:r>
              <a:rPr lang="en-US" sz="1200" dirty="0" err="1"/>
              <a:t>littleMax</a:t>
            </a:r>
            <a:r>
              <a:rPr lang="en-US" sz="1200" dirty="0"/>
              <a:t> %</a:t>
            </a:r>
            <a:r>
              <a:rPr lang="en-US" sz="1200" dirty="0" err="1"/>
              <a:t>ld</a:t>
            </a:r>
            <a:r>
              <a:rPr lang="en-US" sz="1200" dirty="0"/>
              <a:t>, </a:t>
            </a:r>
            <a:r>
              <a:rPr lang="en-US" sz="1200" dirty="0" err="1"/>
              <a:t>bigMax</a:t>
            </a:r>
            <a:r>
              <a:rPr lang="en-US" sz="1200" dirty="0"/>
              <a:t> %</a:t>
            </a:r>
            <a:r>
              <a:rPr lang="en-US" sz="1200" dirty="0" err="1"/>
              <a:t>ld</a:t>
            </a:r>
            <a:r>
              <a:rPr lang="en-US" sz="1200" dirty="0"/>
              <a:t>)</a:t>
            </a:r>
          </a:p>
          <a:p>
            <a:r>
              <a:rPr lang="en-US" sz="1200" dirty="0"/>
              <a:t>%@ at %@ %d inserts, %d updates</a:t>
            </a:r>
          </a:p>
          <a:p>
            <a:r>
              <a:rPr lang="en-US" sz="1200" dirty="0"/>
              <a:t>update %@ [%@]</a:t>
            </a:r>
          </a:p>
          <a:p>
            <a:r>
              <a:rPr lang="en-US" sz="1200" dirty="0"/>
              <a:t>upload %@\n%@</a:t>
            </a:r>
          </a:p>
          <a:p>
            <a:r>
              <a:rPr lang="en-US" sz="1200" dirty="0"/>
              <a:t>%s debug for %@</a:t>
            </a:r>
          </a:p>
          <a:p>
            <a:r>
              <a:rPr lang="en-US" sz="1200" dirty="0"/>
              <a:t>force update for %@</a:t>
            </a:r>
          </a:p>
          <a:p>
            <a:r>
              <a:rPr lang="en-US" sz="1200" dirty="0"/>
              <a:t>%@ timestamp (%@) from %@</a:t>
            </a:r>
          </a:p>
          <a:p>
            <a:r>
              <a:rPr lang="en-US" sz="1200" dirty="0"/>
              <a:t>update for %@ %@</a:t>
            </a:r>
          </a:p>
          <a:p>
            <a:r>
              <a:rPr lang="en-US" sz="1200" dirty="0"/>
              <a:t>receive %@\n%@</a:t>
            </a:r>
          </a:p>
          <a:p>
            <a:r>
              <a:rPr lang="en-US" sz="1200" dirty="0"/>
              <a:t>%@ for %@ (%@) =&gt; (%@)</a:t>
            </a:r>
          </a:p>
        </p:txBody>
      </p:sp>
    </p:spTree>
    <p:custDataLst>
      <p:custData r:id="rId1"/>
      <p:custData r:id="rId2"/>
    </p:custDataLst>
    <p:extLst>
      <p:ext uri="{BB962C8B-B14F-4D97-AF65-F5344CB8AC3E}">
        <p14:creationId xmlns:p14="http://schemas.microsoft.com/office/powerpoint/2010/main" val="3418220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Enable Replicator logs</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600" y="1548120"/>
            <a:ext cx="10972799" cy="1015663"/>
          </a:xfrm>
          <a:prstGeom prst="rect">
            <a:avLst/>
          </a:prstGeom>
          <a:noFill/>
        </p:spPr>
        <p:txBody>
          <a:bodyPr wrap="square">
            <a:spAutoFit/>
          </a:bodyPr>
          <a:lstStyle/>
          <a:p>
            <a:r>
              <a:rPr lang="en-US" sz="1200" dirty="0"/>
              <a:t>telnet localhost 1110</a:t>
            </a:r>
          </a:p>
          <a:p>
            <a:r>
              <a:rPr lang="en-US" sz="1200" dirty="0"/>
              <a:t>JAMS&gt; enable </a:t>
            </a:r>
            <a:r>
              <a:rPr lang="en-US" sz="1200" dirty="0" err="1"/>
              <a:t>replicator_debug</a:t>
            </a:r>
            <a:endParaRPr lang="en-US" sz="1200" dirty="0"/>
          </a:p>
          <a:p>
            <a:r>
              <a:rPr lang="en-US" sz="1200" dirty="0"/>
              <a:t>JAMS&gt; replicator </a:t>
            </a:r>
            <a:r>
              <a:rPr lang="en-US" sz="1200" dirty="0" err="1"/>
              <a:t>debug_replica</a:t>
            </a:r>
            <a:r>
              <a:rPr lang="en-US" sz="1200" dirty="0"/>
              <a:t> traveling</a:t>
            </a:r>
          </a:p>
          <a:p>
            <a:r>
              <a:rPr lang="en-US" sz="1200" dirty="0"/>
              <a:t>…</a:t>
            </a:r>
          </a:p>
          <a:p>
            <a:r>
              <a:rPr lang="en-US" sz="1200" dirty="0"/>
              <a:t>JAMS&gt; replicator </a:t>
            </a:r>
            <a:r>
              <a:rPr lang="en-US" sz="1200" dirty="0" err="1"/>
              <a:t>debug_replica</a:t>
            </a:r>
            <a:r>
              <a:rPr lang="en-US" sz="1200" dirty="0"/>
              <a:t> traveling</a:t>
            </a:r>
          </a:p>
        </p:txBody>
      </p:sp>
      <p:sp>
        <p:nvSpPr>
          <p:cNvPr id="6" name="Text Placeholder 2">
            <a:extLst>
              <a:ext uri="{FF2B5EF4-FFF2-40B4-BE49-F238E27FC236}">
                <a16:creationId xmlns:a16="http://schemas.microsoft.com/office/drawing/2014/main" id="{A885E6C2-322F-4424-A175-3C8B7ED1932B}"/>
              </a:ext>
            </a:extLst>
          </p:cNvPr>
          <p:cNvSpPr txBox="1">
            <a:spLocks/>
          </p:cNvSpPr>
          <p:nvPr/>
        </p:nvSpPr>
        <p:spPr>
          <a:xfrm>
            <a:off x="609601" y="2907404"/>
            <a:ext cx="10972800" cy="369332"/>
          </a:xfrm>
          <a:prstGeom prst="rect">
            <a:avLst/>
          </a:prstGeom>
        </p:spPr>
        <p:txBody>
          <a:bodyPr wrap="square" lIns="0" rIns="0">
            <a:spAutoFit/>
          </a:bodyPr>
          <a:lstStyle>
            <a:lvl1pPr marL="0" indent="0" algn="l" rtl="0" eaLnBrk="1" fontAlgn="base" hangingPunct="1">
              <a:lnSpc>
                <a:spcPct val="90000"/>
              </a:lnSpc>
              <a:spcBef>
                <a:spcPts val="1000"/>
              </a:spcBef>
              <a:spcAft>
                <a:spcPct val="0"/>
              </a:spcAft>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Persist Replicator logs</a:t>
            </a:r>
          </a:p>
        </p:txBody>
      </p:sp>
      <p:sp>
        <p:nvSpPr>
          <p:cNvPr id="7" name="TextBox 6">
            <a:extLst>
              <a:ext uri="{FF2B5EF4-FFF2-40B4-BE49-F238E27FC236}">
                <a16:creationId xmlns:a16="http://schemas.microsoft.com/office/drawing/2014/main" id="{2C27BDF9-30CE-4F33-9357-C3950D0C0ECA}"/>
              </a:ext>
            </a:extLst>
          </p:cNvPr>
          <p:cNvSpPr txBox="1"/>
          <p:nvPr/>
        </p:nvSpPr>
        <p:spPr>
          <a:xfrm>
            <a:off x="609600" y="3435691"/>
            <a:ext cx="10972799" cy="1384995"/>
          </a:xfrm>
          <a:prstGeom prst="rect">
            <a:avLst/>
          </a:prstGeom>
          <a:noFill/>
        </p:spPr>
        <p:txBody>
          <a:bodyPr wrap="square">
            <a:spAutoFit/>
          </a:bodyPr>
          <a:lstStyle/>
          <a:p>
            <a:r>
              <a:rPr lang="en-US" sz="1200" b="1" dirty="0"/>
              <a:t>On the central server</a:t>
            </a:r>
          </a:p>
          <a:p>
            <a:endParaRPr lang="en-US" sz="1200" dirty="0"/>
          </a:p>
          <a:p>
            <a:r>
              <a:rPr lang="en-US" sz="1200" dirty="0"/>
              <a:t>Edit the file: /opt/Jigsaw/Services/</a:t>
            </a:r>
            <a:r>
              <a:rPr lang="en-US" sz="1200" dirty="0" err="1"/>
              <a:t>config.jams</a:t>
            </a:r>
            <a:endParaRPr lang="en-US" sz="1200" dirty="0"/>
          </a:p>
          <a:p>
            <a:endParaRPr lang="en-US" sz="1200" dirty="0"/>
          </a:p>
          <a:p>
            <a:r>
              <a:rPr lang="en-US" sz="1200" dirty="0"/>
              <a:t>The new logs must be added in a logger.  They will be saved in the </a:t>
            </a:r>
            <a:r>
              <a:rPr lang="en-US" sz="1200" dirty="0" err="1"/>
              <a:t>event_logs</a:t>
            </a:r>
            <a:r>
              <a:rPr lang="en-US" sz="1200" dirty="0"/>
              <a:t> table.</a:t>
            </a:r>
          </a:p>
          <a:p>
            <a:endParaRPr lang="en-US" sz="1200" dirty="0"/>
          </a:p>
          <a:p>
            <a:r>
              <a:rPr lang="en-US" sz="1200" dirty="0"/>
              <a:t>[logger port=1110;enable=action,exception,optimizer,restriction,</a:t>
            </a:r>
            <a:r>
              <a:rPr lang="en-US" sz="1200" b="1" dirty="0"/>
              <a:t>replicator,replicator_connect</a:t>
            </a:r>
            <a:r>
              <a:rPr lang="en-US" sz="1200" dirty="0"/>
              <a:t>]</a:t>
            </a:r>
          </a:p>
        </p:txBody>
      </p:sp>
    </p:spTree>
    <p:custDataLst>
      <p:custData r:id="rId1"/>
      <p:custData r:id="rId2"/>
    </p:custDataLst>
    <p:extLst>
      <p:ext uri="{BB962C8B-B14F-4D97-AF65-F5344CB8AC3E}">
        <p14:creationId xmlns:p14="http://schemas.microsoft.com/office/powerpoint/2010/main" val="1669737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Persist Replicator logs</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600" y="1548120"/>
            <a:ext cx="10972799" cy="646331"/>
          </a:xfrm>
          <a:prstGeom prst="rect">
            <a:avLst/>
          </a:prstGeom>
          <a:noFill/>
        </p:spPr>
        <p:txBody>
          <a:bodyPr wrap="square">
            <a:spAutoFit/>
          </a:bodyPr>
          <a:lstStyle/>
          <a:p>
            <a:r>
              <a:rPr lang="en-US" sz="1200" b="1" dirty="0"/>
              <a:t>On the equipment</a:t>
            </a:r>
          </a:p>
          <a:p>
            <a:endParaRPr lang="en-US" sz="1200" dirty="0"/>
          </a:p>
          <a:p>
            <a:r>
              <a:rPr lang="en-US" sz="1200" dirty="0"/>
              <a:t>Edit the logger configuration</a:t>
            </a:r>
          </a:p>
        </p:txBody>
      </p:sp>
      <p:pic>
        <p:nvPicPr>
          <p:cNvPr id="10" name="Picture 9" descr="Graphical user interface, text, application&#10;&#10;Description automatically generated">
            <a:extLst>
              <a:ext uri="{FF2B5EF4-FFF2-40B4-BE49-F238E27FC236}">
                <a16:creationId xmlns:a16="http://schemas.microsoft.com/office/drawing/2014/main" id="{E846C2EE-D6AC-40BE-8BC9-89940F8F546D}"/>
              </a:ext>
            </a:extLst>
          </p:cNvPr>
          <p:cNvPicPr>
            <a:picLocks noChangeAspect="1"/>
          </p:cNvPicPr>
          <p:nvPr/>
        </p:nvPicPr>
        <p:blipFill>
          <a:blip r:embed="rId4"/>
          <a:stretch>
            <a:fillRect/>
          </a:stretch>
        </p:blipFill>
        <p:spPr>
          <a:xfrm>
            <a:off x="966401" y="2353406"/>
            <a:ext cx="10259197" cy="3666257"/>
          </a:xfrm>
          <a:prstGeom prst="rect">
            <a:avLst/>
          </a:prstGeom>
        </p:spPr>
      </p:pic>
    </p:spTree>
    <p:custDataLst>
      <p:custData r:id="rId1"/>
      <p:custData r:id="rId2"/>
    </p:custDataLst>
    <p:extLst>
      <p:ext uri="{BB962C8B-B14F-4D97-AF65-F5344CB8AC3E}">
        <p14:creationId xmlns:p14="http://schemas.microsoft.com/office/powerpoint/2010/main" val="1028365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424732"/>
          </a:xfrm>
        </p:spPr>
        <p:txBody>
          <a:bodyPr vert="horz" wrap="square" lIns="0" tIns="45720" rIns="0" bIns="45720" rtlCol="0" anchor="t">
            <a:spAutoFit/>
          </a:bodyPr>
          <a:lstStyle/>
          <a:p>
            <a:r>
              <a:rPr lang="en-GB" sz="2400" dirty="0">
                <a:latin typeface="Arial"/>
                <a:cs typeface="Arial"/>
              </a:rPr>
              <a:t>This session shows how the Replicator works.</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a:t>
            </a:r>
            <a:r>
              <a:rPr lang="en-GB" sz="2400" dirty="0">
                <a:latin typeface="Arial"/>
                <a:cs typeface="Arial"/>
              </a:rPr>
              <a:t>:</a:t>
            </a:r>
          </a:p>
          <a:p>
            <a:pPr marL="0" indent="0" rtl="0" fontAlgn="base">
              <a:lnSpc>
                <a:spcPct val="90000"/>
              </a:lnSpc>
              <a:buNone/>
            </a:pPr>
            <a:endParaRPr lang="en-GB" sz="2400" b="0" i="0" u="none" strike="noStrike" dirty="0">
              <a:effectLst/>
              <a:latin typeface="Arial"/>
              <a:cs typeface="Arial"/>
            </a:endParaRPr>
          </a:p>
          <a:p>
            <a:pPr marL="0" indent="0" rtl="0" fontAlgn="base">
              <a:lnSpc>
                <a:spcPct val="90000"/>
              </a:lnSpc>
              <a:buNone/>
            </a:pPr>
            <a:r>
              <a:rPr lang="en-GB" sz="2400" dirty="0">
                <a:latin typeface="Arial"/>
                <a:cs typeface="Arial"/>
              </a:rPr>
              <a:t>Y</a:t>
            </a:r>
            <a:r>
              <a:rPr lang="en-GB" sz="2400" b="0" i="0" u="none" strike="noStrike" dirty="0">
                <a:effectLst/>
                <a:latin typeface="Arial"/>
                <a:cs typeface="Arial"/>
              </a:rPr>
              <a:t>ou will understand how Replicator work and what are some variables you can use to change its behaviour.</a:t>
            </a:r>
          </a:p>
          <a:p>
            <a:pPr marL="0" indent="0" rtl="0" fontAlgn="base">
              <a:lnSpc>
                <a:spcPct val="90000"/>
              </a:lnSpc>
              <a:buNone/>
            </a:pPr>
            <a:endParaRPr lang="en-GB" sz="2600" b="0" i="0" u="none" strike="noStrike" dirty="0">
              <a:effectLst/>
            </a:endParaRPr>
          </a:p>
          <a:p>
            <a:pPr fontAlgn="base"/>
            <a:endParaRPr lang="en-GB" sz="2000" dirty="0">
              <a:latin typeface="Arial"/>
              <a:cs typeface="Arial"/>
            </a:endParaRP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Data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599" y="1428903"/>
            <a:ext cx="10972799" cy="1754326"/>
          </a:xfrm>
          <a:prstGeom prst="rect">
            <a:avLst/>
          </a:prstGeom>
          <a:noFill/>
        </p:spPr>
        <p:txBody>
          <a:bodyPr wrap="square">
            <a:spAutoFit/>
          </a:bodyPr>
          <a:lstStyle/>
          <a:p>
            <a:r>
              <a:rPr lang="en-US" sz="1200" dirty="0"/>
              <a:t>/opt/Jigsaw/Tools/</a:t>
            </a:r>
            <a:r>
              <a:rPr lang="en-US" sz="1200" dirty="0" err="1"/>
              <a:t>xml_loader</a:t>
            </a:r>
            <a:r>
              <a:rPr lang="en-US" sz="1200" dirty="0"/>
              <a:t> /opt/Jigsaw/xml/replicator_view.xml</a:t>
            </a:r>
          </a:p>
          <a:p>
            <a:endParaRPr lang="en-US" sz="1200" dirty="0"/>
          </a:p>
          <a:p>
            <a:r>
              <a:rPr lang="en-US" sz="1200" dirty="0"/>
              <a:t>&lt;record key="</a:t>
            </a:r>
            <a:r>
              <a:rPr lang="en-US" sz="1200" dirty="0" err="1"/>
              <a:t>replicator_view:init:OFFICE:jminegraph</a:t>
            </a:r>
            <a:r>
              <a:rPr lang="en-US" sz="1200" dirty="0"/>
              <a:t>" revision="1"&gt;</a:t>
            </a:r>
          </a:p>
          <a:p>
            <a:r>
              <a:rPr lang="en-US" sz="1200" dirty="0"/>
              <a:t>&lt;device&gt;OFFICE&lt;/device&gt;</a:t>
            </a:r>
          </a:p>
          <a:p>
            <a:r>
              <a:rPr lang="en-US" sz="1200" dirty="0"/>
              <a:t>&lt;module&gt;</a:t>
            </a:r>
            <a:r>
              <a:rPr lang="en-US" sz="1200" dirty="0" err="1"/>
              <a:t>replicator_view</a:t>
            </a:r>
            <a:r>
              <a:rPr lang="en-US" sz="1200" dirty="0"/>
              <a:t>&lt;/module&gt;</a:t>
            </a:r>
          </a:p>
          <a:p>
            <a:r>
              <a:rPr lang="en-US" sz="1200" dirty="0"/>
              <a:t>&lt;attribute&gt;</a:t>
            </a:r>
            <a:r>
              <a:rPr lang="en-US" sz="1200" dirty="0" err="1"/>
              <a:t>init</a:t>
            </a:r>
            <a:r>
              <a:rPr lang="en-US" sz="1200" dirty="0"/>
              <a:t>&lt;/attribute&gt;</a:t>
            </a:r>
          </a:p>
          <a:p>
            <a:r>
              <a:rPr lang="en-US" sz="1200" dirty="0"/>
              <a:t>&lt;value&gt;</a:t>
            </a:r>
            <a:r>
              <a:rPr lang="en-US" sz="1200" dirty="0" err="1"/>
              <a:t>class_name</a:t>
            </a:r>
            <a:r>
              <a:rPr lang="en-US" sz="1200" dirty="0"/>
              <a:t>=</a:t>
            </a:r>
            <a:r>
              <a:rPr lang="en-US" sz="1200" dirty="0" err="1"/>
              <a:t>ReplicatorClient;attrs</a:t>
            </a:r>
            <a:r>
              <a:rPr lang="en-US" sz="1200" dirty="0"/>
              <a:t>=device,address,broadcast,heard,version,connect,reconnect,overflow,skew;access=</a:t>
            </a:r>
            <a:r>
              <a:rPr lang="en-US" sz="1200" dirty="0" err="1"/>
              <a:t>ro;types</a:t>
            </a:r>
            <a:r>
              <a:rPr lang="en-US" sz="1200" dirty="0"/>
              <a:t>=table&lt;/value&gt;</a:t>
            </a:r>
          </a:p>
          <a:p>
            <a:r>
              <a:rPr lang="en-US" sz="1200" dirty="0"/>
              <a:t>&lt;application&gt;</a:t>
            </a:r>
            <a:r>
              <a:rPr lang="en-US" sz="1200" dirty="0" err="1"/>
              <a:t>jminegraph</a:t>
            </a:r>
            <a:r>
              <a:rPr lang="en-US" sz="1200" dirty="0"/>
              <a:t>&lt;/application&gt;</a:t>
            </a:r>
          </a:p>
          <a:p>
            <a:r>
              <a:rPr lang="en-US" sz="1200" dirty="0"/>
              <a:t>&lt;/record&gt;</a:t>
            </a:r>
          </a:p>
        </p:txBody>
      </p:sp>
      <p:pic>
        <p:nvPicPr>
          <p:cNvPr id="5" name="Picture 4" descr="Graphical user interface, application, table, Excel&#10;&#10;Description automatically generated">
            <a:extLst>
              <a:ext uri="{FF2B5EF4-FFF2-40B4-BE49-F238E27FC236}">
                <a16:creationId xmlns:a16="http://schemas.microsoft.com/office/drawing/2014/main" id="{70B6B38B-FA03-4638-BB8D-20A4279FE959}"/>
              </a:ext>
            </a:extLst>
          </p:cNvPr>
          <p:cNvPicPr>
            <a:picLocks noChangeAspect="1"/>
          </p:cNvPicPr>
          <p:nvPr/>
        </p:nvPicPr>
        <p:blipFill>
          <a:blip r:embed="rId4"/>
          <a:stretch>
            <a:fillRect/>
          </a:stretch>
        </p:blipFill>
        <p:spPr>
          <a:xfrm>
            <a:off x="1181099" y="3183229"/>
            <a:ext cx="9829800" cy="2905125"/>
          </a:xfrm>
          <a:prstGeom prst="rect">
            <a:avLst/>
          </a:prstGeom>
        </p:spPr>
      </p:pic>
    </p:spTree>
    <p:custDataLst>
      <p:custData r:id="rId1"/>
      <p:custData r:id="rId2"/>
    </p:custDataLst>
    <p:extLst>
      <p:ext uri="{BB962C8B-B14F-4D97-AF65-F5344CB8AC3E}">
        <p14:creationId xmlns:p14="http://schemas.microsoft.com/office/powerpoint/2010/main" val="2060703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Data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599" y="1428903"/>
            <a:ext cx="10972799" cy="2123658"/>
          </a:xfrm>
          <a:prstGeom prst="rect">
            <a:avLst/>
          </a:prstGeom>
          <a:noFill/>
        </p:spPr>
        <p:txBody>
          <a:bodyPr wrap="square">
            <a:spAutoFit/>
          </a:bodyPr>
          <a:lstStyle/>
          <a:p>
            <a:r>
              <a:rPr lang="en-US" sz="1200" b="1" dirty="0"/>
              <a:t>Columns	Description</a:t>
            </a:r>
          </a:p>
          <a:p>
            <a:endParaRPr lang="en-US" sz="1200" dirty="0"/>
          </a:p>
          <a:p>
            <a:r>
              <a:rPr lang="en-US" sz="1200" dirty="0"/>
              <a:t>Devices	The device name.</a:t>
            </a:r>
          </a:p>
          <a:p>
            <a:r>
              <a:rPr lang="en-US" sz="1200" dirty="0"/>
              <a:t>Address	The configured device IP address.</a:t>
            </a:r>
          </a:p>
          <a:p>
            <a:r>
              <a:rPr lang="en-US" sz="1200" dirty="0"/>
              <a:t>Broadcast	The broadcast address that the device is using (not always required).</a:t>
            </a:r>
          </a:p>
          <a:p>
            <a:r>
              <a:rPr lang="en-US" sz="1200" dirty="0"/>
              <a:t>Heard	The number of seconds since the device last sent data.</a:t>
            </a:r>
          </a:p>
          <a:p>
            <a:r>
              <a:rPr lang="en-US" sz="1200" dirty="0"/>
              <a:t>Version	The version of JAMS the device is running.</a:t>
            </a:r>
          </a:p>
          <a:p>
            <a:r>
              <a:rPr lang="en-US" sz="1200" dirty="0"/>
              <a:t>Connect	The time it has remained connected to JAMS.</a:t>
            </a:r>
          </a:p>
          <a:p>
            <a:r>
              <a:rPr lang="en-US" sz="1200" dirty="0"/>
              <a:t>Reconnect	This is the number of times the device has reconnected during that connection time.</a:t>
            </a:r>
          </a:p>
          <a:p>
            <a:r>
              <a:rPr lang="en-US" sz="1200" dirty="0"/>
              <a:t>Overflow	The number of data segments (messages/records) that have been dropped due to the inability of the server to send the data.</a:t>
            </a:r>
          </a:p>
          <a:p>
            <a:r>
              <a:rPr lang="en-US" sz="1200" dirty="0"/>
              <a:t>Skew	The number of seconds difference in time between the server and the device.</a:t>
            </a:r>
          </a:p>
        </p:txBody>
      </p:sp>
    </p:spTree>
    <p:custDataLst>
      <p:custData r:id="rId1"/>
      <p:custData r:id="rId2"/>
    </p:custDataLst>
    <p:extLst>
      <p:ext uri="{BB962C8B-B14F-4D97-AF65-F5344CB8AC3E}">
        <p14:creationId xmlns:p14="http://schemas.microsoft.com/office/powerpoint/2010/main" val="3513970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Data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599" y="1428903"/>
            <a:ext cx="10881361" cy="1938992"/>
          </a:xfrm>
          <a:prstGeom prst="rect">
            <a:avLst/>
          </a:prstGeom>
          <a:noFill/>
        </p:spPr>
        <p:txBody>
          <a:bodyPr wrap="square">
            <a:spAutoFit/>
          </a:bodyPr>
          <a:lstStyle/>
          <a:p>
            <a:r>
              <a:rPr lang="en-US" sz="1200" dirty="0"/>
              <a:t>/opt/Jigsaw/Tools/</a:t>
            </a:r>
            <a:r>
              <a:rPr lang="en-US" sz="1200" dirty="0" err="1"/>
              <a:t>xml_loader</a:t>
            </a:r>
            <a:r>
              <a:rPr lang="en-US" sz="1200" dirty="0"/>
              <a:t> /opt/Jigsaw/xml/Configuration_jminegraph.xml</a:t>
            </a:r>
          </a:p>
          <a:p>
            <a:endParaRPr lang="en-US" sz="1200" dirty="0"/>
          </a:p>
          <a:p>
            <a:r>
              <a:rPr lang="en-US" sz="1200" dirty="0"/>
              <a:t>&lt;record key="</a:t>
            </a:r>
            <a:r>
              <a:rPr lang="en-US" sz="1200" dirty="0" err="1"/>
              <a:t>events_replicator_view:init:OFFICE:jminegraph</a:t>
            </a:r>
            <a:r>
              <a:rPr lang="en-US" sz="1200" dirty="0"/>
              <a:t>" revision="1"&gt;</a:t>
            </a:r>
          </a:p>
          <a:p>
            <a:r>
              <a:rPr lang="en-US" sz="1200" dirty="0"/>
              <a:t>	&lt;device&gt;OFFICE&lt;/device&gt;</a:t>
            </a:r>
          </a:p>
          <a:p>
            <a:r>
              <a:rPr lang="en-US" sz="1200" dirty="0"/>
              <a:t>	&lt;module&gt;</a:t>
            </a:r>
            <a:r>
              <a:rPr lang="en-US" sz="1200" dirty="0" err="1"/>
              <a:t>events_replicator_view</a:t>
            </a:r>
            <a:r>
              <a:rPr lang="en-US" sz="1200" dirty="0"/>
              <a:t>&lt;/module&gt;</a:t>
            </a:r>
          </a:p>
          <a:p>
            <a:r>
              <a:rPr lang="en-US" sz="1200" dirty="0"/>
              <a:t>	&lt;attribute&gt;</a:t>
            </a:r>
            <a:r>
              <a:rPr lang="en-US" sz="1200" dirty="0" err="1"/>
              <a:t>init</a:t>
            </a:r>
            <a:r>
              <a:rPr lang="en-US" sz="1200" dirty="0"/>
              <a:t>&lt;/attribute&gt;</a:t>
            </a:r>
          </a:p>
          <a:p>
            <a:r>
              <a:rPr lang="en-US" sz="1200" dirty="0"/>
              <a:t>	&lt;value&gt;view=</a:t>
            </a:r>
            <a:r>
              <a:rPr lang="en-US" sz="1200" dirty="0" err="1"/>
              <a:t>event_log;class_name</a:t>
            </a:r>
            <a:r>
              <a:rPr lang="en-US" sz="1200" dirty="0"/>
              <a:t>=</a:t>
            </a:r>
            <a:r>
              <a:rPr lang="en-US" sz="1200" dirty="0" err="1"/>
              <a:t>EventLog;attrs</a:t>
            </a:r>
            <a:r>
              <a:rPr lang="en-US" sz="1200" dirty="0"/>
              <a:t>=</a:t>
            </a:r>
            <a:r>
              <a:rPr lang="en-US" sz="1200" dirty="0" err="1"/>
              <a:t>created_at,device,module_name,translate;types</a:t>
            </a:r>
            <a:r>
              <a:rPr lang="en-US" sz="1200" dirty="0"/>
              <a:t>=</a:t>
            </a:r>
            <a:r>
              <a:rPr lang="en-US" sz="1200" dirty="0" err="1"/>
              <a:t>table;max_rows</a:t>
            </a:r>
            <a:r>
              <a:rPr lang="en-US" sz="1200" dirty="0"/>
              <a:t>=200;</a:t>
            </a:r>
            <a:r>
              <a:rPr lang="en-US" sz="1200" b="1" dirty="0"/>
              <a:t>modules=replicator,replicator_connect,replicator_drop,replicator_stats</a:t>
            </a:r>
            <a:r>
              <a:rPr lang="en-US" sz="1200" dirty="0"/>
              <a:t>;access=</a:t>
            </a:r>
            <a:r>
              <a:rPr lang="en-US" sz="1200" dirty="0" err="1"/>
              <a:t>ro;scrollable_size</a:t>
            </a:r>
            <a:r>
              <a:rPr lang="en-US" sz="1200" dirty="0"/>
              <a:t>=500,600&lt;/value&gt;</a:t>
            </a:r>
          </a:p>
          <a:p>
            <a:r>
              <a:rPr lang="en-US" sz="1200" dirty="0"/>
              <a:t>	&lt;application&gt;</a:t>
            </a:r>
            <a:r>
              <a:rPr lang="en-US" sz="1200" dirty="0" err="1"/>
              <a:t>jminegraph</a:t>
            </a:r>
            <a:r>
              <a:rPr lang="en-US" sz="1200" dirty="0"/>
              <a:t>&lt;/application&gt;</a:t>
            </a:r>
          </a:p>
          <a:p>
            <a:r>
              <a:rPr lang="en-US" sz="1200" dirty="0"/>
              <a:t>&lt;/record&gt;</a:t>
            </a:r>
          </a:p>
        </p:txBody>
      </p:sp>
      <p:pic>
        <p:nvPicPr>
          <p:cNvPr id="6" name="Picture 5" descr="Graphical user interface, text, application, email&#10;&#10;Description automatically generated">
            <a:extLst>
              <a:ext uri="{FF2B5EF4-FFF2-40B4-BE49-F238E27FC236}">
                <a16:creationId xmlns:a16="http://schemas.microsoft.com/office/drawing/2014/main" id="{D68BDE82-F33F-4CA5-878B-98DA4A7ABE9B}"/>
              </a:ext>
            </a:extLst>
          </p:cNvPr>
          <p:cNvPicPr>
            <a:picLocks noChangeAspect="1"/>
          </p:cNvPicPr>
          <p:nvPr/>
        </p:nvPicPr>
        <p:blipFill>
          <a:blip r:embed="rId4"/>
          <a:stretch>
            <a:fillRect/>
          </a:stretch>
        </p:blipFill>
        <p:spPr>
          <a:xfrm>
            <a:off x="3816189" y="3280743"/>
            <a:ext cx="4559618" cy="2967657"/>
          </a:xfrm>
          <a:prstGeom prst="rect">
            <a:avLst/>
          </a:prstGeom>
        </p:spPr>
      </p:pic>
    </p:spTree>
    <p:custDataLst>
      <p:custData r:id="rId1"/>
      <p:custData r:id="rId2"/>
    </p:custDataLst>
    <p:extLst>
      <p:ext uri="{BB962C8B-B14F-4D97-AF65-F5344CB8AC3E}">
        <p14:creationId xmlns:p14="http://schemas.microsoft.com/office/powerpoint/2010/main" val="337401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Confluence</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3" name="TextBox 12">
            <a:extLst>
              <a:ext uri="{FF2B5EF4-FFF2-40B4-BE49-F238E27FC236}">
                <a16:creationId xmlns:a16="http://schemas.microsoft.com/office/drawing/2014/main" id="{328E97EC-7456-458B-9689-A038A33A7DF3}"/>
              </a:ext>
            </a:extLst>
          </p:cNvPr>
          <p:cNvSpPr txBox="1"/>
          <p:nvPr/>
        </p:nvSpPr>
        <p:spPr>
          <a:xfrm>
            <a:off x="609599" y="1428903"/>
            <a:ext cx="10881361" cy="276999"/>
          </a:xfrm>
          <a:prstGeom prst="rect">
            <a:avLst/>
          </a:prstGeom>
          <a:noFill/>
        </p:spPr>
        <p:txBody>
          <a:bodyPr wrap="square">
            <a:spAutoFit/>
          </a:bodyPr>
          <a:lstStyle/>
          <a:p>
            <a:r>
              <a:rPr lang="en-US" sz="1200" dirty="0">
                <a:hlinkClick r:id="rId4"/>
              </a:rPr>
              <a:t>https://confluence.hexagonmining.com/pages/viewpage.action?pageId=146152523</a:t>
            </a:r>
            <a:r>
              <a:rPr lang="en-US" sz="1200" dirty="0"/>
              <a:t> </a:t>
            </a:r>
          </a:p>
        </p:txBody>
      </p:sp>
    </p:spTree>
    <p:custDataLst>
      <p:custData r:id="rId1"/>
      <p:custData r:id="rId2"/>
    </p:custDataLst>
    <p:extLst>
      <p:ext uri="{BB962C8B-B14F-4D97-AF65-F5344CB8AC3E}">
        <p14:creationId xmlns:p14="http://schemas.microsoft.com/office/powerpoint/2010/main" val="253956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Classes Involved</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1" name="TextBox 10">
            <a:extLst>
              <a:ext uri="{FF2B5EF4-FFF2-40B4-BE49-F238E27FC236}">
                <a16:creationId xmlns:a16="http://schemas.microsoft.com/office/drawing/2014/main" id="{B0C373E5-4509-4F91-B40E-3D0CF42B8950}"/>
              </a:ext>
            </a:extLst>
          </p:cNvPr>
          <p:cNvSpPr txBox="1"/>
          <p:nvPr/>
        </p:nvSpPr>
        <p:spPr>
          <a:xfrm>
            <a:off x="609599" y="1619152"/>
            <a:ext cx="10972801" cy="4524315"/>
          </a:xfrm>
          <a:prstGeom prst="rect">
            <a:avLst/>
          </a:prstGeom>
          <a:noFill/>
        </p:spPr>
        <p:txBody>
          <a:bodyPr wrap="square">
            <a:spAutoFit/>
          </a:bodyPr>
          <a:lstStyle/>
          <a:p>
            <a:r>
              <a:rPr lang="en-US" sz="1200" b="1" dirty="0" err="1"/>
              <a:t>JReplicator</a:t>
            </a:r>
            <a:r>
              <a:rPr lang="en-US" sz="1200" dirty="0"/>
              <a:t>: This is the replicator itself.  An instance of this will exist on the server and on each of the clients.</a:t>
            </a:r>
          </a:p>
          <a:p>
            <a:endParaRPr lang="en-US" sz="1200" dirty="0"/>
          </a:p>
          <a:p>
            <a:r>
              <a:rPr lang="en-US" sz="1200" b="1" dirty="0" err="1"/>
              <a:t>JReplica</a:t>
            </a:r>
            <a:r>
              <a:rPr lang="en-US" sz="1200" dirty="0"/>
              <a:t>: Represents a database table that the replicator will be working with (based on the replicas table entry).  Also maintains some additional data to assist replicator such as:</a:t>
            </a:r>
          </a:p>
          <a:p>
            <a:endParaRPr lang="en-US" sz="1200" dirty="0"/>
          </a:p>
          <a:p>
            <a:r>
              <a:rPr lang="en-US" sz="1200" dirty="0"/>
              <a:t>max ID for that table</a:t>
            </a:r>
          </a:p>
          <a:p>
            <a:r>
              <a:rPr lang="en-US" sz="1200" dirty="0"/>
              <a:t>max </a:t>
            </a:r>
            <a:r>
              <a:rPr lang="en-US" sz="1200" dirty="0" err="1"/>
              <a:t>updated_at</a:t>
            </a:r>
            <a:endParaRPr lang="en-US" sz="1200" dirty="0"/>
          </a:p>
          <a:p>
            <a:r>
              <a:rPr lang="en-US" sz="1200" dirty="0"/>
              <a:t>row count</a:t>
            </a:r>
          </a:p>
          <a:p>
            <a:r>
              <a:rPr lang="en-US" sz="1200" dirty="0"/>
              <a:t>key sum (used to detect removed records)</a:t>
            </a:r>
          </a:p>
          <a:p>
            <a:r>
              <a:rPr lang="en-US" sz="1200" dirty="0"/>
              <a:t>This class also is responsible for the </a:t>
            </a:r>
            <a:r>
              <a:rPr lang="en-US" sz="1200" dirty="0" err="1"/>
              <a:t>conditionsForDevice</a:t>
            </a:r>
            <a:r>
              <a:rPr lang="en-US" sz="1200" dirty="0"/>
              <a:t> discriminator for tables.</a:t>
            </a:r>
          </a:p>
          <a:p>
            <a:endParaRPr lang="en-US" sz="1200" dirty="0"/>
          </a:p>
          <a:p>
            <a:r>
              <a:rPr lang="en-US" sz="1200" b="1" dirty="0" err="1"/>
              <a:t>JReplicaClient</a:t>
            </a:r>
            <a:r>
              <a:rPr lang="en-US" sz="1200" dirty="0"/>
              <a:t>: Exists on the server.  A new instance is created for (and represents) each client that is connected or has recently been connected to the server.</a:t>
            </a:r>
          </a:p>
          <a:p>
            <a:endParaRPr lang="en-US" sz="1200" dirty="0"/>
          </a:p>
          <a:p>
            <a:r>
              <a:rPr lang="en-US" sz="1200" b="1" dirty="0" err="1"/>
              <a:t>JDatabase</a:t>
            </a:r>
            <a:r>
              <a:rPr lang="en-US" sz="1200" dirty="0"/>
              <a:t>: A base class, that vendor-specific database adapters will extend. Basically is the interface to perform requests of a database. </a:t>
            </a:r>
          </a:p>
          <a:p>
            <a:endParaRPr lang="en-US" sz="1200" dirty="0"/>
          </a:p>
          <a:p>
            <a:r>
              <a:rPr lang="en-US" sz="1200" b="1" dirty="0" err="1"/>
              <a:t>JProtoSQL</a:t>
            </a:r>
            <a:r>
              <a:rPr lang="en-US" sz="1200" dirty="0"/>
              <a:t>: An object for maintaining database communications client and server.</a:t>
            </a:r>
          </a:p>
          <a:p>
            <a:endParaRPr lang="en-US" sz="1200" dirty="0"/>
          </a:p>
          <a:p>
            <a:r>
              <a:rPr lang="en-US" sz="1200" b="1" dirty="0" err="1"/>
              <a:t>JSQLBuffer</a:t>
            </a:r>
            <a:r>
              <a:rPr lang="en-US" sz="1200" dirty="0"/>
              <a:t>: Handles the encoding and decoding of SQL requests that are sent via the </a:t>
            </a:r>
            <a:r>
              <a:rPr lang="en-US" sz="1200" dirty="0" err="1"/>
              <a:t>JProtoSQL</a:t>
            </a:r>
            <a:r>
              <a:rPr lang="en-US" sz="1200" dirty="0"/>
              <a:t> interface.</a:t>
            </a:r>
          </a:p>
          <a:p>
            <a:endParaRPr lang="en-US" sz="1200" dirty="0"/>
          </a:p>
          <a:p>
            <a:r>
              <a:rPr lang="en-US" sz="1200" b="1" dirty="0" err="1"/>
              <a:t>JSQLStream</a:t>
            </a:r>
            <a:r>
              <a:rPr lang="en-US" sz="1200" dirty="0"/>
              <a:t>: Database-independent encoded SQL message.  Sent via </a:t>
            </a:r>
            <a:r>
              <a:rPr lang="en-US" sz="1200" dirty="0" err="1"/>
              <a:t>JProtoSQL</a:t>
            </a:r>
            <a:r>
              <a:rPr lang="en-US" sz="1200" dirty="0"/>
              <a:t>, and encoded/decoded via </a:t>
            </a:r>
            <a:r>
              <a:rPr lang="en-US" sz="1200" dirty="0" err="1"/>
              <a:t>JSQLBuffer</a:t>
            </a:r>
            <a:r>
              <a:rPr lang="en-US" sz="1200" dirty="0"/>
              <a:t>.</a:t>
            </a:r>
          </a:p>
          <a:p>
            <a:endParaRPr lang="en-US" sz="1200" dirty="0"/>
          </a:p>
          <a:p>
            <a:r>
              <a:rPr lang="en-US" sz="1200" b="1" dirty="0" err="1"/>
              <a:t>JSQLResult</a:t>
            </a:r>
            <a:r>
              <a:rPr lang="en-US" sz="1200" dirty="0"/>
              <a:t>: The result returned from a database request.  Includes some information such as table name and columns that the result uses.</a:t>
            </a:r>
          </a:p>
          <a:p>
            <a:endParaRPr lang="en-US" sz="1200" dirty="0"/>
          </a:p>
          <a:p>
            <a:r>
              <a:rPr lang="en-US" sz="1200" b="1" dirty="0" err="1"/>
              <a:t>JReplicaUpdate</a:t>
            </a:r>
            <a:r>
              <a:rPr lang="en-US" sz="1200" dirty="0"/>
              <a:t>: A difference set transmitted to update a remote SQL database.  Sent via </a:t>
            </a:r>
            <a:r>
              <a:rPr lang="en-US" sz="1200" dirty="0" err="1"/>
              <a:t>JProtoSQL</a:t>
            </a:r>
            <a:r>
              <a:rPr lang="en-US" sz="1200" dirty="0"/>
              <a:t>, and encoded/decoded via </a:t>
            </a:r>
            <a:r>
              <a:rPr lang="en-US" sz="1200" dirty="0" err="1"/>
              <a:t>JSQLBuffer</a:t>
            </a:r>
            <a:r>
              <a:rPr lang="en-US" sz="1200" dirty="0"/>
              <a:t>.</a:t>
            </a:r>
          </a:p>
        </p:txBody>
      </p:sp>
    </p:spTree>
    <p:custDataLst>
      <p:custData r:id="rId1"/>
      <p:custData r:id="rId2"/>
    </p:custDataLst>
    <p:extLst>
      <p:ext uri="{BB962C8B-B14F-4D97-AF65-F5344CB8AC3E}">
        <p14:creationId xmlns:p14="http://schemas.microsoft.com/office/powerpoint/2010/main" val="1738657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The Replication Cycle in a Nutshell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1" name="TextBox 10">
            <a:extLst>
              <a:ext uri="{FF2B5EF4-FFF2-40B4-BE49-F238E27FC236}">
                <a16:creationId xmlns:a16="http://schemas.microsoft.com/office/drawing/2014/main" id="{B0C373E5-4509-4F91-B40E-3D0CF42B8950}"/>
              </a:ext>
            </a:extLst>
          </p:cNvPr>
          <p:cNvSpPr txBox="1"/>
          <p:nvPr/>
        </p:nvSpPr>
        <p:spPr>
          <a:xfrm>
            <a:off x="609599" y="1619152"/>
            <a:ext cx="10972801" cy="2492990"/>
          </a:xfrm>
          <a:prstGeom prst="rect">
            <a:avLst/>
          </a:prstGeom>
          <a:noFill/>
        </p:spPr>
        <p:txBody>
          <a:bodyPr wrap="square">
            <a:spAutoFit/>
          </a:bodyPr>
          <a:lstStyle/>
          <a:p>
            <a:r>
              <a:rPr lang="en-US" sz="1200" dirty="0"/>
              <a:t>An instance of </a:t>
            </a:r>
            <a:r>
              <a:rPr lang="en-US" sz="1200" dirty="0" err="1"/>
              <a:t>JReplicator</a:t>
            </a:r>
            <a:r>
              <a:rPr lang="en-US" sz="1200" dirty="0"/>
              <a:t> runs within JAMS both on the server (central) and in every JAMS client (remote).  Central will represent the connection to each on-line remote client with a </a:t>
            </a:r>
            <a:r>
              <a:rPr lang="en-US" sz="1200" dirty="0" err="1"/>
              <a:t>JReplicaClient</a:t>
            </a:r>
            <a:r>
              <a:rPr lang="en-US" sz="1200" dirty="0"/>
              <a:t> instance.  Each instance runs in a loop that is scheduled to run every 10 seconds (config = </a:t>
            </a:r>
            <a:r>
              <a:rPr lang="en-US" sz="1200" dirty="0" err="1"/>
              <a:t>replicator.interval</a:t>
            </a:r>
            <a:r>
              <a:rPr lang="en-US" sz="1200" dirty="0"/>
              <a:t>).  In each iteration, replicator will:</a:t>
            </a:r>
          </a:p>
          <a:p>
            <a:endParaRPr lang="en-US" sz="1200" dirty="0"/>
          </a:p>
          <a:p>
            <a:pPr marL="171450" indent="-171450">
              <a:buFont typeface="Arial" panose="020B0604020202020204" pitchFamily="34" charset="0"/>
              <a:buChar char="•"/>
            </a:pPr>
            <a:r>
              <a:rPr lang="en-US" sz="1200" dirty="0"/>
              <a:t>Check to see if the replicas table has had any changes.</a:t>
            </a:r>
          </a:p>
          <a:p>
            <a:endParaRPr lang="en-US" sz="1200" dirty="0"/>
          </a:p>
          <a:p>
            <a:pPr marL="171450" indent="-171450">
              <a:buFont typeface="Arial" panose="020B0604020202020204" pitchFamily="34" charset="0"/>
              <a:buChar char="•"/>
            </a:pPr>
            <a:r>
              <a:rPr lang="en-US" sz="1200" dirty="0"/>
              <a:t>The server will call </a:t>
            </a:r>
            <a:r>
              <a:rPr lang="en-US" sz="1200" dirty="0" err="1"/>
              <a:t>replicateClients</a:t>
            </a:r>
            <a:r>
              <a:rPr lang="en-US" sz="1200" dirty="0"/>
              <a:t>, the clients will call </a:t>
            </a:r>
            <a:r>
              <a:rPr lang="en-US" sz="1200" dirty="0" err="1"/>
              <a:t>replicateTables</a:t>
            </a:r>
            <a:r>
              <a:rPr lang="en-US" sz="1200" dirty="0"/>
              <a:t>.</a:t>
            </a:r>
          </a:p>
          <a:p>
            <a:endParaRPr lang="en-US" sz="1200" dirty="0"/>
          </a:p>
          <a:p>
            <a:pPr marL="171450" indent="-171450">
              <a:buFont typeface="Arial" panose="020B0604020202020204" pitchFamily="34" charset="0"/>
              <a:buChar char="•"/>
            </a:pPr>
            <a:r>
              <a:rPr lang="en-US" sz="1200" dirty="0"/>
              <a:t>Clients offer up their local changes (from their .uploads table) every 10 seconds (by default).</a:t>
            </a:r>
          </a:p>
          <a:p>
            <a:endParaRPr lang="en-US" sz="1200" dirty="0"/>
          </a:p>
          <a:p>
            <a:pPr marL="171450" indent="-171450">
              <a:buFont typeface="Arial" panose="020B0604020202020204" pitchFamily="34" charset="0"/>
              <a:buChar char="•"/>
            </a:pPr>
            <a:r>
              <a:rPr lang="en-US" sz="1200" dirty="0"/>
              <a:t>Server is a bit more dynamic and considers </a:t>
            </a:r>
            <a:r>
              <a:rPr lang="en-US" sz="1200" dirty="0" err="1"/>
              <a:t>replica.interval</a:t>
            </a:r>
            <a:r>
              <a:rPr lang="en-US" sz="1200" dirty="0"/>
              <a:t> periods, with a maximum interval of the global replicator interval period (default 10 seconds).</a:t>
            </a:r>
          </a:p>
          <a:p>
            <a:endParaRPr lang="en-US" sz="1200" dirty="0"/>
          </a:p>
          <a:p>
            <a:pPr marL="171450" indent="-171450">
              <a:buFont typeface="Arial" panose="020B0604020202020204" pitchFamily="34" charset="0"/>
              <a:buChar char="•"/>
            </a:pPr>
            <a:r>
              <a:rPr lang="en-US" sz="1200" dirty="0"/>
              <a:t>If a client is missing an update, insert, or delete, this is detected and satisfied by the server.</a:t>
            </a:r>
          </a:p>
        </p:txBody>
      </p:sp>
    </p:spTree>
    <p:custDataLst>
      <p:custData r:id="rId1"/>
      <p:custData r:id="rId2"/>
    </p:custDataLst>
    <p:extLst>
      <p:ext uri="{BB962C8B-B14F-4D97-AF65-F5344CB8AC3E}">
        <p14:creationId xmlns:p14="http://schemas.microsoft.com/office/powerpoint/2010/main" val="3187475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Server Side</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1" name="TextBox 10">
            <a:extLst>
              <a:ext uri="{FF2B5EF4-FFF2-40B4-BE49-F238E27FC236}">
                <a16:creationId xmlns:a16="http://schemas.microsoft.com/office/drawing/2014/main" id="{B0C373E5-4509-4F91-B40E-3D0CF42B8950}"/>
              </a:ext>
            </a:extLst>
          </p:cNvPr>
          <p:cNvSpPr txBox="1"/>
          <p:nvPr/>
        </p:nvSpPr>
        <p:spPr>
          <a:xfrm>
            <a:off x="609599" y="1619152"/>
            <a:ext cx="10972801" cy="4339650"/>
          </a:xfrm>
          <a:prstGeom prst="rect">
            <a:avLst/>
          </a:prstGeom>
          <a:noFill/>
        </p:spPr>
        <p:txBody>
          <a:bodyPr wrap="square">
            <a:spAutoFit/>
          </a:bodyPr>
          <a:lstStyle/>
          <a:p>
            <a:r>
              <a:rPr lang="en-US" sz="1200" dirty="0"/>
              <a:t>The server will periodically (default = 10 seconds) call </a:t>
            </a:r>
            <a:r>
              <a:rPr lang="en-US" sz="1200" dirty="0" err="1"/>
              <a:t>replicateClients</a:t>
            </a:r>
            <a:r>
              <a:rPr lang="en-US" sz="1200" dirty="0"/>
              <a:t> which does the following:</a:t>
            </a:r>
          </a:p>
          <a:p>
            <a:endParaRPr lang="en-US" sz="1200" dirty="0"/>
          </a:p>
          <a:p>
            <a:r>
              <a:rPr lang="en-US" sz="1200" dirty="0"/>
              <a:t>Iterate through the replicas:</a:t>
            </a:r>
          </a:p>
          <a:p>
            <a:pPr marL="628650" lvl="1" indent="-171450">
              <a:buFont typeface="Arial" panose="020B0604020202020204" pitchFamily="34" charset="0"/>
              <a:buChar char="•"/>
            </a:pPr>
            <a:r>
              <a:rPr lang="en-US" sz="1200" dirty="0"/>
              <a:t>Those who have not been replicated in </a:t>
            </a:r>
            <a:r>
              <a:rPr lang="en-US" sz="1200" dirty="0" err="1"/>
              <a:t>replica.interval</a:t>
            </a:r>
            <a:r>
              <a:rPr lang="en-US" sz="1200" dirty="0"/>
              <a:t> seconds are eligible to replicate in this cycle, otherwise replica is considered idle</a:t>
            </a:r>
          </a:p>
          <a:p>
            <a:pPr marL="628650" lvl="1" indent="-171450">
              <a:buFont typeface="Arial" panose="020B0604020202020204" pitchFamily="34" charset="0"/>
              <a:buChar char="•"/>
            </a:pPr>
            <a:r>
              <a:rPr lang="en-US" sz="1200" dirty="0"/>
              <a:t>for all downloadable tables, compose a set of </a:t>
            </a:r>
            <a:r>
              <a:rPr lang="en-US" sz="1200" dirty="0" err="1"/>
              <a:t>ReplicatorTimestamps</a:t>
            </a:r>
            <a:r>
              <a:rPr lang="en-US" sz="1200" dirty="0"/>
              <a:t> that can be used to identify whether a table is up-to-date.</a:t>
            </a:r>
          </a:p>
          <a:p>
            <a:pPr marL="628650" lvl="1" indent="-171450">
              <a:buFont typeface="Arial" panose="020B0604020202020204" pitchFamily="34" charset="0"/>
              <a:buChar char="•"/>
            </a:pPr>
            <a:r>
              <a:rPr lang="en-US" sz="1200" dirty="0"/>
              <a:t>Issue notifiers on update/insert</a:t>
            </a:r>
          </a:p>
          <a:p>
            <a:pPr marL="628650" lvl="1" indent="-171450">
              <a:buFont typeface="Arial" panose="020B0604020202020204" pitchFamily="34" charset="0"/>
              <a:buChar char="•"/>
            </a:pPr>
            <a:r>
              <a:rPr lang="en-US" sz="1200" dirty="0"/>
              <a:t>for all clients that have been active in the last global interval (default 10 seconds) plus 5 seconds...</a:t>
            </a:r>
          </a:p>
          <a:p>
            <a:pPr lvl="1"/>
            <a:endParaRPr lang="en-US" sz="1200" dirty="0"/>
          </a:p>
          <a:p>
            <a:pPr marL="1085850" lvl="2" indent="-171450">
              <a:buFont typeface="Arial" panose="020B0604020202020204" pitchFamily="34" charset="0"/>
              <a:buChar char="•"/>
            </a:pPr>
            <a:r>
              <a:rPr lang="en-US" sz="1200" dirty="0"/>
              <a:t>skip (but don't disconnect) if client hasn't reported in in 2x replication periods</a:t>
            </a:r>
          </a:p>
          <a:p>
            <a:pPr marL="1085850" lvl="2" indent="-171450">
              <a:buFont typeface="Arial" panose="020B0604020202020204" pitchFamily="34" charset="0"/>
              <a:buChar char="•"/>
            </a:pPr>
            <a:r>
              <a:rPr lang="en-US" sz="1200" dirty="0"/>
              <a:t>skip clients based on </a:t>
            </a:r>
            <a:r>
              <a:rPr lang="en-US" sz="1200" dirty="0" err="1"/>
              <a:t>replica.device</a:t>
            </a:r>
            <a:r>
              <a:rPr lang="en-US" sz="1200" dirty="0"/>
              <a:t> restrictions (</a:t>
            </a:r>
            <a:r>
              <a:rPr lang="en-US" sz="1200" dirty="0" err="1"/>
              <a:t>eg.</a:t>
            </a:r>
            <a:r>
              <a:rPr lang="en-US" sz="1200" dirty="0"/>
              <a:t> truck might not have a dozing table)</a:t>
            </a:r>
          </a:p>
          <a:p>
            <a:pPr marL="1085850" lvl="2" indent="-171450">
              <a:buFont typeface="Arial" panose="020B0604020202020204" pitchFamily="34" charset="0"/>
              <a:buChar char="•"/>
            </a:pPr>
            <a:r>
              <a:rPr lang="en-US" sz="1200" dirty="0"/>
              <a:t>Replicator compares </a:t>
            </a:r>
            <a:r>
              <a:rPr lang="en-US" sz="1200" dirty="0" err="1"/>
              <a:t>ReplicatorTimestamps</a:t>
            </a:r>
            <a:r>
              <a:rPr lang="en-US" sz="1200" dirty="0"/>
              <a:t> of what it thinks the client should have (if it was up-to-date) and what the client last reported to determine whether this client is actually up-to-date</a:t>
            </a:r>
          </a:p>
          <a:p>
            <a:pPr marL="1085850" lvl="2" indent="-171450">
              <a:buFont typeface="Arial" panose="020B0604020202020204" pitchFamily="34" charset="0"/>
              <a:buChar char="•"/>
            </a:pPr>
            <a:endParaRPr lang="en-US" sz="1200" dirty="0"/>
          </a:p>
          <a:p>
            <a:pPr lvl="3"/>
            <a:r>
              <a:rPr lang="en-US" sz="1200" dirty="0"/>
              <a:t>If either the client's row count or </a:t>
            </a:r>
            <a:r>
              <a:rPr lang="en-US" sz="1200" dirty="0" err="1"/>
              <a:t>keysum</a:t>
            </a:r>
            <a:r>
              <a:rPr lang="en-US" sz="1200" dirty="0"/>
              <a:t> disagrees with server, the client is likely missing an insert or delete.</a:t>
            </a:r>
          </a:p>
          <a:p>
            <a:pPr lvl="3"/>
            <a:r>
              <a:rPr lang="en-US" sz="1200" dirty="0"/>
              <a:t>If a client has a older timestamp, but has same row count, client is missing an update.</a:t>
            </a:r>
          </a:p>
          <a:p>
            <a:pPr marL="1085850" lvl="2" indent="-171450">
              <a:buFont typeface="Arial" panose="020B0604020202020204" pitchFamily="34" charset="0"/>
              <a:buChar char="•"/>
            </a:pPr>
            <a:endParaRPr lang="en-US" sz="1200" dirty="0"/>
          </a:p>
          <a:p>
            <a:pPr marL="1085850" lvl="2" indent="-171450">
              <a:buFont typeface="Arial" panose="020B0604020202020204" pitchFamily="34" charset="0"/>
              <a:buChar char="•"/>
            </a:pPr>
            <a:r>
              <a:rPr lang="en-US" sz="1200" dirty="0"/>
              <a:t>If it is found that a client is not up-to-date, a </a:t>
            </a:r>
            <a:r>
              <a:rPr lang="en-US" sz="1200" dirty="0" err="1"/>
              <a:t>JReplicaUpdate</a:t>
            </a:r>
            <a:r>
              <a:rPr lang="en-US" sz="1200" dirty="0"/>
              <a:t> is prepared and added to an array that will go out once we have finished iterating all tables and clients.  This allows us to send the same update to multiple/all clients if required.</a:t>
            </a:r>
          </a:p>
          <a:p>
            <a:pPr marL="1543050" lvl="3" indent="-171450">
              <a:buFont typeface="Arial" panose="020B0604020202020204" pitchFamily="34" charset="0"/>
              <a:buChar char="•"/>
            </a:pPr>
            <a:r>
              <a:rPr lang="en-US" sz="1200" dirty="0"/>
              <a:t>If site has set up </a:t>
            </a:r>
            <a:r>
              <a:rPr lang="en-US" sz="1200" dirty="0" err="1"/>
              <a:t>JAMSBroadcast</a:t>
            </a:r>
            <a:r>
              <a:rPr lang="en-US" sz="1200" dirty="0"/>
              <a:t>, AND there are enough clients receiving the same change/message, AND the message is short enough, the broadcaster will be used to send the update.</a:t>
            </a:r>
          </a:p>
          <a:p>
            <a:pPr marL="1543050" lvl="3" indent="-171450">
              <a:buFont typeface="Arial" panose="020B0604020202020204" pitchFamily="34" charset="0"/>
              <a:buChar char="•"/>
            </a:pPr>
            <a:r>
              <a:rPr lang="en-US" sz="1200" dirty="0"/>
              <a:t>Otherwise the changes are sent directly to the clients. </a:t>
            </a:r>
          </a:p>
          <a:p>
            <a:pPr lvl="3"/>
            <a:endParaRPr lang="en-US" sz="1200" dirty="0"/>
          </a:p>
          <a:p>
            <a:pPr marL="628650" lvl="1" indent="-171450">
              <a:buFont typeface="Arial" panose="020B0604020202020204" pitchFamily="34" charset="0"/>
              <a:buChar char="•"/>
            </a:pPr>
            <a:r>
              <a:rPr lang="en-US" sz="1200" dirty="0"/>
              <a:t>Replicator disconnects clients that it has not heard from in 5 minutes</a:t>
            </a:r>
          </a:p>
        </p:txBody>
      </p:sp>
    </p:spTree>
    <p:custDataLst>
      <p:custData r:id="rId1"/>
      <p:custData r:id="rId2"/>
    </p:custDataLst>
    <p:extLst>
      <p:ext uri="{BB962C8B-B14F-4D97-AF65-F5344CB8AC3E}">
        <p14:creationId xmlns:p14="http://schemas.microsoft.com/office/powerpoint/2010/main" val="269653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Client Side</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1" name="TextBox 10">
            <a:extLst>
              <a:ext uri="{FF2B5EF4-FFF2-40B4-BE49-F238E27FC236}">
                <a16:creationId xmlns:a16="http://schemas.microsoft.com/office/drawing/2014/main" id="{B0C373E5-4509-4F91-B40E-3D0CF42B8950}"/>
              </a:ext>
            </a:extLst>
          </p:cNvPr>
          <p:cNvSpPr txBox="1"/>
          <p:nvPr/>
        </p:nvSpPr>
        <p:spPr>
          <a:xfrm>
            <a:off x="609599" y="1619152"/>
            <a:ext cx="10972801" cy="3970318"/>
          </a:xfrm>
          <a:prstGeom prst="rect">
            <a:avLst/>
          </a:prstGeom>
          <a:noFill/>
        </p:spPr>
        <p:txBody>
          <a:bodyPr wrap="square">
            <a:spAutoFit/>
          </a:bodyPr>
          <a:lstStyle/>
          <a:p>
            <a:r>
              <a:rPr lang="en-US" sz="1200" dirty="0"/>
              <a:t>Remote clients maintain a .uploads table that is used to keep track of records that have been created/modified client side.  This table is just a list of table names/IDs that can be read later to fetch exact records that need to be transmitted.  Note that the </a:t>
            </a:r>
            <a:r>
              <a:rPr lang="en-US" sz="1200" dirty="0" err="1"/>
              <a:t>updated_at</a:t>
            </a:r>
            <a:r>
              <a:rPr lang="en-US" sz="1200" dirty="0"/>
              <a:t> field is not set by the client.  The server sets this field when the record is received (which in turn will replicate back to the client if required).</a:t>
            </a:r>
          </a:p>
          <a:p>
            <a:endParaRPr lang="en-US" sz="1200" dirty="0"/>
          </a:p>
          <a:p>
            <a:r>
              <a:rPr lang="en-US" sz="1200" dirty="0"/>
              <a:t>The client's implementation of </a:t>
            </a:r>
            <a:r>
              <a:rPr lang="en-US" sz="1200" dirty="0" err="1"/>
              <a:t>JReplicator</a:t>
            </a:r>
            <a:r>
              <a:rPr lang="en-US" sz="1200" dirty="0"/>
              <a:t> will periodically (default = 10 seconds) call </a:t>
            </a:r>
            <a:r>
              <a:rPr lang="en-US" sz="1200" dirty="0" err="1"/>
              <a:t>replicateTables</a:t>
            </a:r>
            <a:r>
              <a:rPr lang="en-US" sz="1200" dirty="0"/>
              <a:t>.  If the client is not currently connected to central, nothing will happen in that cycle (other than log that it was disconnected).  If connected to central, replicator will fetch references to record to be uploaded from the .uploads table.  The number of updates will be limited to a maximum number of updates per cycle (default = 20).</a:t>
            </a:r>
          </a:p>
          <a:p>
            <a:endParaRPr lang="en-US" sz="1200" dirty="0"/>
          </a:p>
          <a:p>
            <a:r>
              <a:rPr lang="en-US" sz="1200" dirty="0"/>
              <a:t>Records to be uploaded are ordered by:</a:t>
            </a:r>
          </a:p>
          <a:p>
            <a:endParaRPr lang="en-US" sz="1200" dirty="0"/>
          </a:p>
          <a:p>
            <a:pPr marL="685800" lvl="1" indent="-228600">
              <a:buFont typeface="+mj-lt"/>
              <a:buAutoNum type="arabicPeriod"/>
            </a:pPr>
            <a:r>
              <a:rPr lang="en-US" sz="1200" dirty="0" err="1"/>
              <a:t>replica.precedence</a:t>
            </a:r>
            <a:endParaRPr lang="en-US" sz="1200" dirty="0"/>
          </a:p>
          <a:p>
            <a:pPr marL="685800" lvl="1" indent="-228600">
              <a:buFont typeface="+mj-lt"/>
              <a:buAutoNum type="arabicPeriod"/>
            </a:pPr>
            <a:r>
              <a:rPr lang="en-US" sz="1200" dirty="0"/>
              <a:t>table name</a:t>
            </a:r>
          </a:p>
          <a:p>
            <a:pPr marL="685800" lvl="1" indent="-228600">
              <a:buFont typeface="+mj-lt"/>
              <a:buAutoNum type="arabicPeriod"/>
            </a:pPr>
            <a:r>
              <a:rPr lang="en-US" sz="1200" dirty="0"/>
              <a:t>record id</a:t>
            </a:r>
          </a:p>
          <a:p>
            <a:pPr lvl="1"/>
            <a:endParaRPr lang="en-US" sz="1200" dirty="0"/>
          </a:p>
          <a:p>
            <a:r>
              <a:rPr lang="en-US" sz="1200" dirty="0"/>
              <a:t>Application code can place a hold on a specific record, or an entire table.  Any .uploads entries that would be affected by a hold will not go out in that cycle's updates.</a:t>
            </a:r>
          </a:p>
          <a:p>
            <a:endParaRPr lang="en-US" sz="1200" dirty="0"/>
          </a:p>
          <a:p>
            <a:r>
              <a:rPr lang="en-US" sz="1200" dirty="0"/>
              <a:t>Once a batch of updates has been readied, the ids are grouped according to common table and operation (update/insert/delete).  The updates/inserts/deletes for each table are then performed/processed separately and the record references then eliminated from the .uploads table.</a:t>
            </a:r>
          </a:p>
          <a:p>
            <a:endParaRPr lang="en-US" sz="1200" dirty="0"/>
          </a:p>
          <a:p>
            <a:r>
              <a:rPr lang="en-US" sz="1200" dirty="0"/>
              <a:t>After this, the client will review the </a:t>
            </a:r>
            <a:r>
              <a:rPr lang="en-US" sz="1200" dirty="0" err="1"/>
              <a:t>ReplicatorTimestamps</a:t>
            </a:r>
            <a:r>
              <a:rPr lang="en-US" sz="1200" dirty="0"/>
              <a:t> for all of its downloadable tables and send these to the server. </a:t>
            </a:r>
          </a:p>
        </p:txBody>
      </p:sp>
    </p:spTree>
    <p:custDataLst>
      <p:custData r:id="rId1"/>
      <p:custData r:id="rId2"/>
    </p:custDataLst>
    <p:extLst>
      <p:ext uri="{BB962C8B-B14F-4D97-AF65-F5344CB8AC3E}">
        <p14:creationId xmlns:p14="http://schemas.microsoft.com/office/powerpoint/2010/main" val="259531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err="1"/>
              <a:t>ReplicatorTimestamp</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1" name="TextBox 10">
            <a:extLst>
              <a:ext uri="{FF2B5EF4-FFF2-40B4-BE49-F238E27FC236}">
                <a16:creationId xmlns:a16="http://schemas.microsoft.com/office/drawing/2014/main" id="{B0C373E5-4509-4F91-B40E-3D0CF42B8950}"/>
              </a:ext>
            </a:extLst>
          </p:cNvPr>
          <p:cNvSpPr txBox="1"/>
          <p:nvPr/>
        </p:nvSpPr>
        <p:spPr>
          <a:xfrm>
            <a:off x="609599" y="1539419"/>
            <a:ext cx="10972801" cy="4708981"/>
          </a:xfrm>
          <a:prstGeom prst="rect">
            <a:avLst/>
          </a:prstGeom>
          <a:noFill/>
        </p:spPr>
        <p:txBody>
          <a:bodyPr wrap="square">
            <a:spAutoFit/>
          </a:bodyPr>
          <a:lstStyle/>
          <a:p>
            <a:r>
              <a:rPr lang="en-US" sz="1200" dirty="0"/>
              <a:t>A </a:t>
            </a:r>
            <a:r>
              <a:rPr lang="en-US" sz="1200" dirty="0" err="1"/>
              <a:t>ReplicatorTimestamp</a:t>
            </a:r>
            <a:r>
              <a:rPr lang="en-US" sz="1200" dirty="0"/>
              <a:t> is more than just a timestamp. It contains:</a:t>
            </a:r>
          </a:p>
          <a:p>
            <a:endParaRPr lang="en-US" sz="1200" dirty="0"/>
          </a:p>
          <a:p>
            <a:pPr marL="628650" lvl="1" indent="-171450">
              <a:buFont typeface="Arial" panose="020B0604020202020204" pitchFamily="34" charset="0"/>
              <a:buChar char="•"/>
            </a:pPr>
            <a:r>
              <a:rPr lang="en-US" sz="1200" dirty="0"/>
              <a:t>table name</a:t>
            </a:r>
          </a:p>
          <a:p>
            <a:pPr marL="628650" lvl="1" indent="-171450">
              <a:buFont typeface="Arial" panose="020B0604020202020204" pitchFamily="34" charset="0"/>
              <a:buChar char="•"/>
            </a:pPr>
            <a:r>
              <a:rPr lang="en-US" sz="1200" dirty="0"/>
              <a:t>maximum </a:t>
            </a:r>
            <a:r>
              <a:rPr lang="en-US" sz="1200" dirty="0" err="1"/>
              <a:t>updated_at</a:t>
            </a:r>
            <a:endParaRPr lang="en-US" sz="1200" dirty="0"/>
          </a:p>
          <a:p>
            <a:pPr marL="628650" lvl="1" indent="-171450">
              <a:buFont typeface="Arial" panose="020B0604020202020204" pitchFamily="34" charset="0"/>
              <a:buChar char="•"/>
            </a:pPr>
            <a:r>
              <a:rPr lang="en-US" sz="1200" dirty="0"/>
              <a:t>number of records - row count</a:t>
            </a:r>
          </a:p>
          <a:p>
            <a:pPr marL="628650" lvl="1" indent="-171450">
              <a:buFont typeface="Arial" panose="020B0604020202020204" pitchFamily="34" charset="0"/>
              <a:buChar char="•"/>
            </a:pPr>
            <a:r>
              <a:rPr lang="en-US" sz="1200" dirty="0" err="1"/>
              <a:t>keysum</a:t>
            </a:r>
            <a:r>
              <a:rPr lang="en-US" sz="1200" dirty="0"/>
              <a:t> - sum of the primary id values</a:t>
            </a:r>
          </a:p>
          <a:p>
            <a:endParaRPr lang="en-US" sz="1200" dirty="0"/>
          </a:p>
          <a:p>
            <a:r>
              <a:rPr lang="en-US" sz="1200" dirty="0"/>
              <a:t>On the Server:</a:t>
            </a:r>
          </a:p>
          <a:p>
            <a:endParaRPr lang="en-US" sz="1200" dirty="0"/>
          </a:p>
          <a:p>
            <a:r>
              <a:rPr lang="en-US" sz="1200" dirty="0"/>
              <a:t>The records are included in the </a:t>
            </a:r>
            <a:r>
              <a:rPr lang="en-US" sz="1200" dirty="0" err="1"/>
              <a:t>ReplicatorTimestamp</a:t>
            </a:r>
            <a:r>
              <a:rPr lang="en-US" sz="1200" dirty="0"/>
              <a:t> if:</a:t>
            </a:r>
          </a:p>
          <a:p>
            <a:endParaRPr lang="en-US" sz="1200" dirty="0"/>
          </a:p>
          <a:p>
            <a:pPr marL="628650" lvl="1" indent="-171450">
              <a:buFont typeface="Arial" panose="020B0604020202020204" pitchFamily="34" charset="0"/>
              <a:buChar char="•"/>
            </a:pPr>
            <a:r>
              <a:rPr lang="en-US" sz="1200" dirty="0"/>
              <a:t>they satisfy the conditions defined in the model in </a:t>
            </a:r>
            <a:r>
              <a:rPr lang="en-US" sz="1200" dirty="0" err="1"/>
              <a:t>conditionsForDevice</a:t>
            </a:r>
            <a:r>
              <a:rPr lang="en-US" sz="1200" dirty="0"/>
              <a:t> in the model files in the {{</a:t>
            </a:r>
            <a:r>
              <a:rPr lang="en-US" sz="1200" dirty="0" err="1"/>
              <a:t>JMineOPS</a:t>
            </a:r>
            <a:r>
              <a:rPr lang="en-US" sz="1200" dirty="0"/>
              <a:t>}} directory, and</a:t>
            </a:r>
          </a:p>
          <a:p>
            <a:pPr marL="628650" lvl="1" indent="-171450">
              <a:buFont typeface="Arial" panose="020B0604020202020204" pitchFamily="34" charset="0"/>
              <a:buChar char="•"/>
            </a:pPr>
            <a:r>
              <a:rPr lang="en-US" sz="1200" dirty="0"/>
              <a:t>they don't have a negative temporary id (a record on the server should never have a negative temporary id), and</a:t>
            </a:r>
          </a:p>
          <a:p>
            <a:pPr marL="628650" lvl="1" indent="-171450">
              <a:buFont typeface="Arial" panose="020B0604020202020204" pitchFamily="34" charset="0"/>
              <a:buChar char="•"/>
            </a:pPr>
            <a:r>
              <a:rPr lang="en-US" sz="1200" dirty="0"/>
              <a:t>they have not expired if </a:t>
            </a:r>
            <a:r>
              <a:rPr lang="en-US" sz="1200" dirty="0" err="1"/>
              <a:t>expire_days</a:t>
            </a:r>
            <a:r>
              <a:rPr lang="en-US" sz="1200" dirty="0"/>
              <a:t> is set in the replicas record. A record is expired if its </a:t>
            </a:r>
            <a:r>
              <a:rPr lang="en-US" sz="1200" dirty="0" err="1"/>
              <a:t>updated_at</a:t>
            </a:r>
            <a:r>
              <a:rPr lang="en-US" sz="1200" dirty="0"/>
              <a:t> timestamp is older than {{</a:t>
            </a:r>
            <a:r>
              <a:rPr lang="en-US" sz="1200" dirty="0" err="1"/>
              <a:t>expire_days</a:t>
            </a:r>
            <a:r>
              <a:rPr lang="en-US" sz="1200" dirty="0"/>
              <a:t>}} days.</a:t>
            </a:r>
          </a:p>
          <a:p>
            <a:pPr marL="628650" lvl="1" indent="-171450">
              <a:buFont typeface="Arial" panose="020B0604020202020204" pitchFamily="34" charset="0"/>
              <a:buChar char="•"/>
            </a:pPr>
            <a:r>
              <a:rPr lang="en-US" sz="1200" dirty="0"/>
              <a:t>they have not been deleted. (A record is "deleted" is its </a:t>
            </a:r>
            <a:r>
              <a:rPr lang="en-US" sz="1200" dirty="0" err="1"/>
              <a:t>deleted_at</a:t>
            </a:r>
            <a:r>
              <a:rPr lang="en-US" sz="1200" dirty="0"/>
              <a:t> timestamp is not null.</a:t>
            </a:r>
          </a:p>
          <a:p>
            <a:endParaRPr lang="en-US" sz="1200" dirty="0"/>
          </a:p>
          <a:p>
            <a:r>
              <a:rPr lang="en-US" sz="1200" dirty="0"/>
              <a:t>On the Client:</a:t>
            </a:r>
          </a:p>
          <a:p>
            <a:endParaRPr lang="en-US" sz="1200" dirty="0"/>
          </a:p>
          <a:p>
            <a:r>
              <a:rPr lang="en-US" sz="1200" dirty="0"/>
              <a:t>The records are included in the </a:t>
            </a:r>
            <a:r>
              <a:rPr lang="en-US" sz="1200" dirty="0" err="1"/>
              <a:t>ReplicatorTimestamp</a:t>
            </a:r>
            <a:r>
              <a:rPr lang="en-US" sz="1200" dirty="0"/>
              <a:t> if:</a:t>
            </a:r>
          </a:p>
          <a:p>
            <a:endParaRPr lang="en-US" sz="1200" dirty="0"/>
          </a:p>
          <a:p>
            <a:pPr marL="628650" lvl="1" indent="-171450">
              <a:buFont typeface="Arial" panose="020B0604020202020204" pitchFamily="34" charset="0"/>
              <a:buChar char="•"/>
            </a:pPr>
            <a:r>
              <a:rPr lang="en-US" sz="1200" dirty="0"/>
              <a:t>they don't have a negative temporary id.</a:t>
            </a:r>
          </a:p>
          <a:p>
            <a:endParaRPr lang="en-US" sz="1200" dirty="0"/>
          </a:p>
          <a:p>
            <a:r>
              <a:rPr lang="en-US" sz="1200" dirty="0"/>
              <a:t>A negative temporary id indicates that the record has been created by the client. When the insert is processed by the server, the server "acknowledges" the insert by setting the temporary id to a positive value. The positive temporary id will then be replicated to the client as an update to the record. In short, when a client has a record with a negative temporary, it is a record in transition, it can be ignored when composing the </a:t>
            </a:r>
            <a:r>
              <a:rPr lang="en-US" sz="1200" dirty="0" err="1"/>
              <a:t>ReplicatorTimestamp</a:t>
            </a:r>
            <a:r>
              <a:rPr lang="en-US" sz="1200" dirty="0"/>
              <a:t>.</a:t>
            </a:r>
          </a:p>
        </p:txBody>
      </p:sp>
    </p:spTree>
    <p:custDataLst>
      <p:custData r:id="rId1"/>
      <p:custData r:id="rId2"/>
    </p:custDataLst>
    <p:extLst>
      <p:ext uri="{BB962C8B-B14F-4D97-AF65-F5344CB8AC3E}">
        <p14:creationId xmlns:p14="http://schemas.microsoft.com/office/powerpoint/2010/main" val="167263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err="1"/>
              <a:t>JReplicaUpdate</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1" name="TextBox 10">
            <a:extLst>
              <a:ext uri="{FF2B5EF4-FFF2-40B4-BE49-F238E27FC236}">
                <a16:creationId xmlns:a16="http://schemas.microsoft.com/office/drawing/2014/main" id="{B0C373E5-4509-4F91-B40E-3D0CF42B8950}"/>
              </a:ext>
            </a:extLst>
          </p:cNvPr>
          <p:cNvSpPr txBox="1"/>
          <p:nvPr/>
        </p:nvSpPr>
        <p:spPr>
          <a:xfrm>
            <a:off x="609599" y="1539419"/>
            <a:ext cx="10972801" cy="3231654"/>
          </a:xfrm>
          <a:prstGeom prst="rect">
            <a:avLst/>
          </a:prstGeom>
          <a:noFill/>
        </p:spPr>
        <p:txBody>
          <a:bodyPr wrap="square">
            <a:spAutoFit/>
          </a:bodyPr>
          <a:lstStyle/>
          <a:p>
            <a:r>
              <a:rPr lang="en-US" sz="1200" dirty="0"/>
              <a:t>When the server sees a difference between its </a:t>
            </a:r>
            <a:r>
              <a:rPr lang="en-US" sz="1200" dirty="0" err="1"/>
              <a:t>ReplicatorTimestamps</a:t>
            </a:r>
            <a:r>
              <a:rPr lang="en-US" sz="1200" dirty="0"/>
              <a:t> and the client's </a:t>
            </a:r>
            <a:r>
              <a:rPr lang="en-US" sz="1200" dirty="0" err="1"/>
              <a:t>ReplicatorTimestamps</a:t>
            </a:r>
            <a:r>
              <a:rPr lang="en-US" sz="1200" dirty="0"/>
              <a:t>, it has to work out what changes the client needs.</a:t>
            </a:r>
          </a:p>
          <a:p>
            <a:endParaRPr lang="en-US" sz="1200" dirty="0"/>
          </a:p>
          <a:p>
            <a:pPr marL="685800" lvl="1" indent="-228600">
              <a:buFont typeface="+mj-lt"/>
              <a:buAutoNum type="arabicPeriod"/>
            </a:pPr>
            <a:r>
              <a:rPr lang="en-US" sz="1200" dirty="0"/>
              <a:t>The server sends the "expected" list of primary keys to the client (as a 'delete' message, which means we're actually sending a delete that contains the inverted set of what to delete). This list has been </a:t>
            </a:r>
            <a:r>
              <a:rPr lang="en-US" sz="1200" dirty="0" err="1"/>
              <a:t>optimised</a:t>
            </a:r>
            <a:r>
              <a:rPr lang="en-US" sz="1200" dirty="0"/>
              <a:t> and is now sent run-length </a:t>
            </a:r>
            <a:r>
              <a:rPr lang="en-US" sz="1200" dirty="0" err="1"/>
              <a:t>enocded</a:t>
            </a:r>
            <a:r>
              <a:rPr lang="en-US" sz="1200" dirty="0"/>
              <a:t> (RLE).</a:t>
            </a:r>
          </a:p>
          <a:p>
            <a:pPr marL="685800" lvl="1" indent="-228600">
              <a:buFont typeface="+mj-lt"/>
              <a:buAutoNum type="arabicPeriod"/>
            </a:pPr>
            <a:r>
              <a:rPr lang="en-US" sz="1200" dirty="0"/>
              <a:t>When the clients receives the "expected" list of primary keys from the server (aka, the 'delete' message), it generates an RLE encoded list of all IDs currently on-board and sends it to the server (named </a:t>
            </a:r>
            <a:r>
              <a:rPr lang="en-US" sz="1200" dirty="0" err="1"/>
              <a:t>existingSet</a:t>
            </a:r>
            <a:r>
              <a:rPr lang="en-US" sz="1200" dirty="0"/>
              <a:t>).</a:t>
            </a:r>
          </a:p>
          <a:p>
            <a:pPr marL="685800" lvl="1" indent="-228600">
              <a:buFont typeface="+mj-lt"/>
              <a:buAutoNum type="arabicPeriod"/>
            </a:pPr>
            <a:endParaRPr lang="en-US" sz="1200" dirty="0"/>
          </a:p>
          <a:p>
            <a:pPr marL="685800" lvl="1" indent="-228600">
              <a:buFont typeface="+mj-lt"/>
              <a:buAutoNum type="arabicPeriod"/>
            </a:pPr>
            <a:r>
              <a:rPr lang="en-US" sz="1200" dirty="0"/>
              <a:t>When the server receives this message, it will:</a:t>
            </a:r>
          </a:p>
          <a:p>
            <a:endParaRPr lang="en-US" sz="1200" dirty="0"/>
          </a:p>
          <a:p>
            <a:pPr marL="1085850" lvl="2" indent="-171450">
              <a:buFont typeface="Arial" panose="020B0604020202020204" pitchFamily="34" charset="0"/>
              <a:buChar char="•"/>
            </a:pPr>
            <a:r>
              <a:rPr lang="en-US" sz="1200" dirty="0"/>
              <a:t>Use </a:t>
            </a:r>
            <a:r>
              <a:rPr lang="en-US" sz="1200" dirty="0" err="1"/>
              <a:t>conditionsForDevice</a:t>
            </a:r>
            <a:r>
              <a:rPr lang="en-US" sz="1200" dirty="0"/>
              <a:t> to determine which IDs should be on-board (named </a:t>
            </a:r>
            <a:r>
              <a:rPr lang="en-US" sz="1200" dirty="0" err="1"/>
              <a:t>desiredSet</a:t>
            </a:r>
            <a:r>
              <a:rPr lang="en-US" sz="1200" dirty="0"/>
              <a:t>)</a:t>
            </a:r>
          </a:p>
          <a:p>
            <a:pPr marL="1085850" lvl="2" indent="-171450">
              <a:buFont typeface="Arial" panose="020B0604020202020204" pitchFamily="34" charset="0"/>
              <a:buChar char="•"/>
            </a:pPr>
            <a:r>
              <a:rPr lang="en-US" sz="1200" dirty="0"/>
              <a:t>Subtract the </a:t>
            </a:r>
            <a:r>
              <a:rPr lang="en-US" sz="1200" dirty="0" err="1"/>
              <a:t>existingSet</a:t>
            </a:r>
            <a:r>
              <a:rPr lang="en-US" sz="1200" dirty="0"/>
              <a:t> from the </a:t>
            </a:r>
            <a:r>
              <a:rPr lang="en-US" sz="1200" dirty="0" err="1"/>
              <a:t>desiredSet</a:t>
            </a:r>
            <a:r>
              <a:rPr lang="en-US" sz="1200" dirty="0"/>
              <a:t>, the result of which is the </a:t>
            </a:r>
            <a:r>
              <a:rPr lang="en-US" sz="1200" dirty="0" err="1"/>
              <a:t>insertSet</a:t>
            </a:r>
            <a:r>
              <a:rPr lang="en-US" sz="1200" dirty="0"/>
              <a:t> (i.e. </a:t>
            </a:r>
            <a:r>
              <a:rPr lang="en-US" sz="1200" dirty="0" err="1"/>
              <a:t>insertSet</a:t>
            </a:r>
            <a:r>
              <a:rPr lang="en-US" sz="1200" dirty="0"/>
              <a:t> = </a:t>
            </a:r>
            <a:r>
              <a:rPr lang="en-US" sz="1200" dirty="0" err="1"/>
              <a:t>desiredSet</a:t>
            </a:r>
            <a:r>
              <a:rPr lang="en-US" sz="1200" dirty="0"/>
              <a:t> - </a:t>
            </a:r>
            <a:r>
              <a:rPr lang="en-US" sz="1200" dirty="0" err="1"/>
              <a:t>existingSet</a:t>
            </a:r>
            <a:r>
              <a:rPr lang="en-US" sz="1200" dirty="0"/>
              <a:t>)</a:t>
            </a:r>
          </a:p>
          <a:p>
            <a:pPr marL="1085850" lvl="2" indent="-171450">
              <a:buFont typeface="Arial" panose="020B0604020202020204" pitchFamily="34" charset="0"/>
              <a:buChar char="•"/>
            </a:pPr>
            <a:r>
              <a:rPr lang="en-US" sz="1200" dirty="0"/>
              <a:t>Subtract the </a:t>
            </a:r>
            <a:r>
              <a:rPr lang="en-US" sz="1200" dirty="0" err="1"/>
              <a:t>desiredSet</a:t>
            </a:r>
            <a:r>
              <a:rPr lang="en-US" sz="1200" dirty="0"/>
              <a:t> from the </a:t>
            </a:r>
            <a:r>
              <a:rPr lang="en-US" sz="1200" dirty="0" err="1"/>
              <a:t>existingSet</a:t>
            </a:r>
            <a:r>
              <a:rPr lang="en-US" sz="1200" dirty="0"/>
              <a:t>, the result of which is the </a:t>
            </a:r>
            <a:r>
              <a:rPr lang="en-US" sz="1200" dirty="0" err="1"/>
              <a:t>deleteSet</a:t>
            </a:r>
            <a:r>
              <a:rPr lang="en-US" sz="1200" dirty="0"/>
              <a:t> (i.e. </a:t>
            </a:r>
            <a:r>
              <a:rPr lang="en-US" sz="1200" dirty="0" err="1"/>
              <a:t>deleteSet</a:t>
            </a:r>
            <a:r>
              <a:rPr lang="en-US" sz="1200" dirty="0"/>
              <a:t> = </a:t>
            </a:r>
            <a:r>
              <a:rPr lang="en-US" sz="1200" dirty="0" err="1"/>
              <a:t>existingSet</a:t>
            </a:r>
            <a:r>
              <a:rPr lang="en-US" sz="1200" dirty="0"/>
              <a:t> - </a:t>
            </a:r>
            <a:r>
              <a:rPr lang="en-US" sz="1200" dirty="0" err="1"/>
              <a:t>desiredSet</a:t>
            </a:r>
            <a:r>
              <a:rPr lang="en-US" sz="1200" dirty="0"/>
              <a:t>)</a:t>
            </a:r>
          </a:p>
          <a:p>
            <a:pPr marL="1085850" lvl="2" indent="-171450">
              <a:buFont typeface="Arial" panose="020B0604020202020204" pitchFamily="34" charset="0"/>
              <a:buChar char="•"/>
            </a:pPr>
            <a:r>
              <a:rPr lang="en-US" sz="1200" dirty="0"/>
              <a:t>Send a tabular result set to the client containing both the </a:t>
            </a:r>
            <a:r>
              <a:rPr lang="en-US" sz="1200" dirty="0" err="1"/>
              <a:t>deleteSet</a:t>
            </a:r>
            <a:r>
              <a:rPr lang="en-US" sz="1200" dirty="0"/>
              <a:t> and </a:t>
            </a:r>
            <a:r>
              <a:rPr lang="en-US" sz="1200" dirty="0" err="1"/>
              <a:t>insertSet</a:t>
            </a:r>
            <a:endParaRPr lang="en-US" sz="1200" dirty="0"/>
          </a:p>
          <a:p>
            <a:pPr marL="1543050" lvl="3" indent="-171450">
              <a:buFont typeface="Arial" panose="020B0604020202020204" pitchFamily="34" charset="0"/>
              <a:buChar char="•"/>
            </a:pPr>
            <a:r>
              <a:rPr lang="en-US" sz="1200" dirty="0"/>
              <a:t>The tabular result will contain all columns necessary for the table</a:t>
            </a:r>
          </a:p>
          <a:p>
            <a:pPr marL="1543050" lvl="3" indent="-171450">
              <a:buFont typeface="Arial" panose="020B0604020202020204" pitchFamily="34" charset="0"/>
              <a:buChar char="•"/>
            </a:pPr>
            <a:r>
              <a:rPr lang="en-US" sz="1200" dirty="0"/>
              <a:t>Results in the </a:t>
            </a:r>
            <a:r>
              <a:rPr lang="en-US" sz="1200" dirty="0" err="1"/>
              <a:t>insertSet</a:t>
            </a:r>
            <a:r>
              <a:rPr lang="en-US" sz="1200" dirty="0"/>
              <a:t> are simply the full record in the table</a:t>
            </a:r>
          </a:p>
          <a:p>
            <a:pPr marL="1543050" lvl="3" indent="-171450">
              <a:buFont typeface="Arial" panose="020B0604020202020204" pitchFamily="34" charset="0"/>
              <a:buChar char="•"/>
            </a:pPr>
            <a:r>
              <a:rPr lang="en-US" sz="1200" dirty="0"/>
              <a:t>Results in the </a:t>
            </a:r>
            <a:r>
              <a:rPr lang="en-US" sz="1200" dirty="0" err="1"/>
              <a:t>deleteSet</a:t>
            </a:r>
            <a:r>
              <a:rPr lang="en-US" sz="1200" dirty="0"/>
              <a:t> are sent through with only the ID of the record, all other fields are replaced with NULL</a:t>
            </a:r>
          </a:p>
          <a:p>
            <a:pPr marL="1543050" lvl="3" indent="-171450">
              <a:buFont typeface="Arial" panose="020B0604020202020204" pitchFamily="34" charset="0"/>
              <a:buChar char="•"/>
            </a:pPr>
            <a:r>
              <a:rPr lang="en-US" sz="1200" dirty="0"/>
              <a:t>The client processes this result set, deleting and inserting the records as necessary</a:t>
            </a:r>
          </a:p>
        </p:txBody>
      </p:sp>
    </p:spTree>
    <p:custDataLst>
      <p:custData r:id="rId1"/>
      <p:custData r:id="rId2"/>
    </p:custDataLst>
    <p:extLst>
      <p:ext uri="{BB962C8B-B14F-4D97-AF65-F5344CB8AC3E}">
        <p14:creationId xmlns:p14="http://schemas.microsoft.com/office/powerpoint/2010/main" val="210865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a:t>Configurations</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The Replicator</a:t>
            </a:r>
          </a:p>
        </p:txBody>
      </p:sp>
      <p:sp>
        <p:nvSpPr>
          <p:cNvPr id="11" name="TextBox 10">
            <a:extLst>
              <a:ext uri="{FF2B5EF4-FFF2-40B4-BE49-F238E27FC236}">
                <a16:creationId xmlns:a16="http://schemas.microsoft.com/office/drawing/2014/main" id="{B0C373E5-4509-4F91-B40E-3D0CF42B8950}"/>
              </a:ext>
            </a:extLst>
          </p:cNvPr>
          <p:cNvSpPr txBox="1"/>
          <p:nvPr/>
        </p:nvSpPr>
        <p:spPr>
          <a:xfrm>
            <a:off x="609599" y="1539419"/>
            <a:ext cx="10972801" cy="461665"/>
          </a:xfrm>
          <a:prstGeom prst="rect">
            <a:avLst/>
          </a:prstGeom>
          <a:noFill/>
        </p:spPr>
        <p:txBody>
          <a:bodyPr wrap="square">
            <a:spAutoFit/>
          </a:bodyPr>
          <a:lstStyle/>
          <a:p>
            <a:r>
              <a:rPr lang="en-US" sz="1200" dirty="0"/>
              <a:t>These must be set in </a:t>
            </a:r>
            <a:r>
              <a:rPr lang="en-US" sz="1200" dirty="0" err="1"/>
              <a:t>config.jams</a:t>
            </a:r>
            <a:r>
              <a:rPr lang="en-US" sz="1200" dirty="0"/>
              <a:t> for the server. These can be set in the DB for clients.</a:t>
            </a:r>
          </a:p>
          <a:p>
            <a:endParaRPr lang="en-US" sz="1200" dirty="0"/>
          </a:p>
        </p:txBody>
      </p:sp>
      <p:graphicFrame>
        <p:nvGraphicFramePr>
          <p:cNvPr id="9" name="Table 8">
            <a:extLst>
              <a:ext uri="{FF2B5EF4-FFF2-40B4-BE49-F238E27FC236}">
                <a16:creationId xmlns:a16="http://schemas.microsoft.com/office/drawing/2014/main" id="{4602B58A-25D1-4A93-B11B-317FA1903FB4}"/>
              </a:ext>
            </a:extLst>
          </p:cNvPr>
          <p:cNvGraphicFramePr>
            <a:graphicFrameLocks noGrp="1"/>
          </p:cNvGraphicFramePr>
          <p:nvPr>
            <p:extLst>
              <p:ext uri="{D42A27DB-BD31-4B8C-83A1-F6EECF244321}">
                <p14:modId xmlns:p14="http://schemas.microsoft.com/office/powerpoint/2010/main" val="1387230684"/>
              </p:ext>
            </p:extLst>
          </p:nvPr>
        </p:nvGraphicFramePr>
        <p:xfrm>
          <a:off x="609598" y="2339474"/>
          <a:ext cx="10972803" cy="2179051"/>
        </p:xfrm>
        <a:graphic>
          <a:graphicData uri="http://schemas.openxmlformats.org/drawingml/2006/table">
            <a:tbl>
              <a:tblPr/>
              <a:tblGrid>
                <a:gridCol w="952546">
                  <a:extLst>
                    <a:ext uri="{9D8B030D-6E8A-4147-A177-3AD203B41FA5}">
                      <a16:colId xmlns:a16="http://schemas.microsoft.com/office/drawing/2014/main" val="973343119"/>
                    </a:ext>
                  </a:extLst>
                </a:gridCol>
                <a:gridCol w="1371954">
                  <a:extLst>
                    <a:ext uri="{9D8B030D-6E8A-4147-A177-3AD203B41FA5}">
                      <a16:colId xmlns:a16="http://schemas.microsoft.com/office/drawing/2014/main" val="1057386092"/>
                    </a:ext>
                  </a:extLst>
                </a:gridCol>
                <a:gridCol w="1900041">
                  <a:extLst>
                    <a:ext uri="{9D8B030D-6E8A-4147-A177-3AD203B41FA5}">
                      <a16:colId xmlns:a16="http://schemas.microsoft.com/office/drawing/2014/main" val="3230924622"/>
                    </a:ext>
                  </a:extLst>
                </a:gridCol>
                <a:gridCol w="1267362">
                  <a:extLst>
                    <a:ext uri="{9D8B030D-6E8A-4147-A177-3AD203B41FA5}">
                      <a16:colId xmlns:a16="http://schemas.microsoft.com/office/drawing/2014/main" val="2190850546"/>
                    </a:ext>
                  </a:extLst>
                </a:gridCol>
                <a:gridCol w="5480900">
                  <a:extLst>
                    <a:ext uri="{9D8B030D-6E8A-4147-A177-3AD203B41FA5}">
                      <a16:colId xmlns:a16="http://schemas.microsoft.com/office/drawing/2014/main" val="1703644201"/>
                    </a:ext>
                  </a:extLst>
                </a:gridCol>
              </a:tblGrid>
              <a:tr h="319684">
                <a:tc>
                  <a:txBody>
                    <a:bodyPr/>
                    <a:lstStyle/>
                    <a:p>
                      <a:pPr algn="l" fontAlgn="t"/>
                      <a:r>
                        <a:rPr lang="en-US" sz="1400" b="1">
                          <a:solidFill>
                            <a:srgbClr val="172B4D"/>
                          </a:solidFill>
                          <a:effectLst/>
                        </a:rPr>
                        <a:t>module</a:t>
                      </a:r>
                    </a:p>
                  </a:txBody>
                  <a:tcPr marL="94759" marR="14213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US" sz="1400" b="1">
                          <a:solidFill>
                            <a:srgbClr val="172B4D"/>
                          </a:solidFill>
                          <a:effectLst/>
                        </a:rPr>
                        <a:t>attribute</a:t>
                      </a:r>
                    </a:p>
                  </a:txBody>
                  <a:tcPr marL="94759" marR="14213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US" sz="1400" b="1">
                          <a:solidFill>
                            <a:srgbClr val="172B4D"/>
                          </a:solidFill>
                          <a:effectLst/>
                        </a:rPr>
                        <a:t>value</a:t>
                      </a:r>
                    </a:p>
                  </a:txBody>
                  <a:tcPr marL="94759" marR="14213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US" sz="1400" b="1">
                          <a:solidFill>
                            <a:srgbClr val="172B4D"/>
                          </a:solidFill>
                          <a:effectLst/>
                        </a:rPr>
                        <a:t>application</a:t>
                      </a:r>
                    </a:p>
                  </a:txBody>
                  <a:tcPr marL="94759" marR="14213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US" sz="1400" b="1">
                          <a:solidFill>
                            <a:srgbClr val="172B4D"/>
                          </a:solidFill>
                          <a:effectLst/>
                        </a:rPr>
                        <a:t>Comment</a:t>
                      </a:r>
                    </a:p>
                  </a:txBody>
                  <a:tcPr marL="94759" marR="14213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3458139576"/>
                  </a:ext>
                </a:extLst>
              </a:tr>
              <a:tr h="460483">
                <a:tc>
                  <a:txBody>
                    <a:bodyPr/>
                    <a:lstStyle/>
                    <a:p>
                      <a:pPr algn="l" fontAlgn="t"/>
                      <a:r>
                        <a:rPr lang="en-US" sz="1200" b="0" kern="1200" dirty="0">
                          <a:solidFill>
                            <a:schemeClr val="tx1"/>
                          </a:solidFill>
                          <a:latin typeface="Arial" panose="020B0604020202020204" pitchFamily="34" charset="0"/>
                          <a:ea typeface="+mn-ea"/>
                          <a:cs typeface="+mn-cs"/>
                        </a:rPr>
                        <a:t>replicator</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a:solidFill>
                            <a:schemeClr val="tx1"/>
                          </a:solidFill>
                          <a:latin typeface="Arial" panose="020B0604020202020204" pitchFamily="34" charset="0"/>
                          <a:ea typeface="+mn-ea"/>
                          <a:cs typeface="+mn-cs"/>
                        </a:rPr>
                        <a:t>interval</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a:solidFill>
                            <a:schemeClr val="tx1"/>
                          </a:solidFill>
                          <a:latin typeface="Arial" panose="020B0604020202020204" pitchFamily="34" charset="0"/>
                          <a:ea typeface="+mn-ea"/>
                          <a:cs typeface="+mn-cs"/>
                        </a:rPr>
                        <a:t>&lt;a value in seconds&gt;</a:t>
                      </a:r>
                      <a:br>
                        <a:rPr lang="en-US" sz="1200" b="0" kern="1200">
                          <a:solidFill>
                            <a:schemeClr val="tx1"/>
                          </a:solidFill>
                          <a:latin typeface="Arial" panose="020B0604020202020204" pitchFamily="34" charset="0"/>
                          <a:ea typeface="+mn-ea"/>
                          <a:cs typeface="+mn-cs"/>
                        </a:rPr>
                      </a:br>
                      <a:r>
                        <a:rPr lang="en-US" sz="1200" b="0" kern="1200">
                          <a:solidFill>
                            <a:schemeClr val="tx1"/>
                          </a:solidFill>
                          <a:latin typeface="Arial" panose="020B0604020202020204" pitchFamily="34" charset="0"/>
                          <a:ea typeface="+mn-ea"/>
                          <a:cs typeface="+mn-cs"/>
                        </a:rPr>
                        <a:t>defaults to 10 </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a:solidFill>
                            <a:schemeClr val="tx1"/>
                          </a:solidFill>
                          <a:latin typeface="Arial" panose="020B0604020202020204" pitchFamily="34" charset="0"/>
                          <a:ea typeface="+mn-ea"/>
                          <a:cs typeface="+mn-cs"/>
                        </a:rPr>
                        <a:t>JAMS</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a:solidFill>
                            <a:schemeClr val="tx1"/>
                          </a:solidFill>
                          <a:latin typeface="Arial" panose="020B0604020202020204" pitchFamily="34" charset="0"/>
                          <a:ea typeface="+mn-ea"/>
                          <a:cs typeface="+mn-cs"/>
                        </a:rPr>
                        <a:t>Time between replication cycles</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310707006"/>
                  </a:ext>
                </a:extLst>
              </a:tr>
              <a:tr h="629443">
                <a:tc>
                  <a:txBody>
                    <a:bodyPr/>
                    <a:lstStyle/>
                    <a:p>
                      <a:pPr algn="l" fontAlgn="t"/>
                      <a:r>
                        <a:rPr lang="en-US" sz="1200" b="0" kern="1200">
                          <a:solidFill>
                            <a:schemeClr val="tx1"/>
                          </a:solidFill>
                          <a:latin typeface="Arial" panose="020B0604020202020204" pitchFamily="34" charset="0"/>
                          <a:ea typeface="+mn-ea"/>
                          <a:cs typeface="+mn-cs"/>
                        </a:rPr>
                        <a:t>replicator</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dirty="0" err="1">
                          <a:solidFill>
                            <a:schemeClr val="tx1"/>
                          </a:solidFill>
                          <a:latin typeface="Arial" panose="020B0604020202020204" pitchFamily="34" charset="0"/>
                          <a:ea typeface="+mn-ea"/>
                          <a:cs typeface="+mn-cs"/>
                        </a:rPr>
                        <a:t>uploadLimit</a:t>
                      </a:r>
                      <a:r>
                        <a:rPr lang="en-US" sz="1200" b="0" kern="1200" dirty="0">
                          <a:solidFill>
                            <a:schemeClr val="tx1"/>
                          </a:solidFill>
                          <a:latin typeface="Arial" panose="020B0604020202020204" pitchFamily="34" charset="0"/>
                          <a:ea typeface="+mn-ea"/>
                          <a:cs typeface="+mn-cs"/>
                        </a:rPr>
                        <a:t> </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a:solidFill>
                            <a:schemeClr val="tx1"/>
                          </a:solidFill>
                          <a:latin typeface="Arial" panose="020B0604020202020204" pitchFamily="34" charset="0"/>
                          <a:ea typeface="+mn-ea"/>
                          <a:cs typeface="+mn-cs"/>
                        </a:rPr>
                        <a:t>Default 20 records per replication</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a:solidFill>
                            <a:schemeClr val="tx1"/>
                          </a:solidFill>
                          <a:latin typeface="Arial" panose="020B0604020202020204" pitchFamily="34" charset="0"/>
                          <a:ea typeface="+mn-ea"/>
                          <a:cs typeface="+mn-cs"/>
                        </a:rPr>
                        <a:t>JAMS</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a:solidFill>
                            <a:schemeClr val="tx1"/>
                          </a:solidFill>
                          <a:latin typeface="Arial" panose="020B0604020202020204" pitchFamily="34" charset="0"/>
                          <a:ea typeface="+mn-ea"/>
                          <a:cs typeface="+mn-cs"/>
                        </a:rPr>
                        <a:t>Sets a minimum number of records that the server will tell the clients it can handle. On the client side this is the hard minimum (but the server can ask for a higher minimum)</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910919538"/>
                  </a:ext>
                </a:extLst>
              </a:tr>
              <a:tr h="653305">
                <a:tc>
                  <a:txBody>
                    <a:bodyPr/>
                    <a:lstStyle/>
                    <a:p>
                      <a:pPr algn="l" fontAlgn="t"/>
                      <a:r>
                        <a:rPr lang="en-US" sz="1200" b="0" kern="1200">
                          <a:solidFill>
                            <a:schemeClr val="tx1"/>
                          </a:solidFill>
                          <a:latin typeface="Arial" panose="020B0604020202020204" pitchFamily="34" charset="0"/>
                          <a:ea typeface="+mn-ea"/>
                          <a:cs typeface="+mn-cs"/>
                        </a:rPr>
                        <a:t>replicator</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dirty="0" err="1">
                          <a:solidFill>
                            <a:schemeClr val="tx1"/>
                          </a:solidFill>
                          <a:latin typeface="Arial" panose="020B0604020202020204" pitchFamily="34" charset="0"/>
                          <a:ea typeface="+mn-ea"/>
                          <a:cs typeface="+mn-cs"/>
                        </a:rPr>
                        <a:t>maxUploadRate</a:t>
                      </a:r>
                      <a:endParaRPr lang="en-US" sz="1200" b="0" kern="1200" dirty="0">
                        <a:solidFill>
                          <a:schemeClr val="tx1"/>
                        </a:solidFill>
                        <a:latin typeface="Arial" panose="020B0604020202020204" pitchFamily="34" charset="0"/>
                        <a:ea typeface="+mn-ea"/>
                        <a:cs typeface="+mn-cs"/>
                      </a:endParaRP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dirty="0">
                          <a:solidFill>
                            <a:schemeClr val="tx1"/>
                          </a:solidFill>
                          <a:latin typeface="Arial" panose="020B0604020202020204" pitchFamily="34" charset="0"/>
                          <a:ea typeface="+mn-ea"/>
                          <a:cs typeface="+mn-cs"/>
                        </a:rPr>
                        <a:t>Default 250 records per second</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dirty="0">
                          <a:solidFill>
                            <a:schemeClr val="tx1"/>
                          </a:solidFill>
                          <a:latin typeface="Arial" panose="020B0604020202020204" pitchFamily="34" charset="0"/>
                          <a:ea typeface="+mn-ea"/>
                          <a:cs typeface="+mn-cs"/>
                        </a:rPr>
                        <a:t>JAMS</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200" b="0" kern="1200" dirty="0">
                          <a:solidFill>
                            <a:schemeClr val="tx1"/>
                          </a:solidFill>
                          <a:latin typeface="Arial" panose="020B0604020202020204" pitchFamily="34" charset="0"/>
                          <a:ea typeface="+mn-ea"/>
                          <a:cs typeface="+mn-cs"/>
                        </a:rPr>
                        <a:t>Limits the number of records per second that the server will allow to be uploaded from the on-board clients.</a:t>
                      </a:r>
                    </a:p>
                  </a:txBody>
                  <a:tcPr marL="94759" marR="94759" marT="66331" marB="66331">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709168346"/>
                  </a:ext>
                </a:extLst>
              </a:tr>
            </a:tbl>
          </a:graphicData>
        </a:graphic>
      </p:graphicFrame>
    </p:spTree>
    <p:custDataLst>
      <p:custData r:id="rId1"/>
      <p:custData r:id="rId2"/>
    </p:custDataLst>
    <p:extLst>
      <p:ext uri="{BB962C8B-B14F-4D97-AF65-F5344CB8AC3E}">
        <p14:creationId xmlns:p14="http://schemas.microsoft.com/office/powerpoint/2010/main" val="34356930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TemplafySlideTemplateConfiguration><![CDATA[{"slideVersion":1,"isValidatorEnabled":false,"isLocked":false,"elementsMetadata":[],"slideId":"638013797448130541","enableDocumentContentUpdater":false,"version":"2.0"}]]></TemplafySlideTemplateConfiguration>
</file>

<file path=customXml/item10.xml><?xml version="1.0" encoding="utf-8"?>
<TemplafyFormConfiguration><![CDATA[{"formFields":[],"formDataEntries":[]}]]></TemplafyFormConfiguration>
</file>

<file path=customXml/item100.xml><?xml version="1.0" encoding="utf-8"?>
<TemplafySlideTemplateConfiguration><![CDATA[{"slideVersion":1,"isValidatorEnabled":false,"isLocked":false,"elementsMetadata":[],"slideId":"638013797448130541","enableDocumentContentUpdater":false,"version":"2.0"}]]></TemplafySlideTemplateConfiguration>
</file>

<file path=customXml/item101.xml><?xml version="1.0" encoding="utf-8"?>
<TemplafySlideTemplateConfiguration><![CDATA[{"slideVersion":1,"isValidatorEnabled":false,"isLocked":false,"elementsMetadata":[],"slideId":"638013797448130541","enableDocumentContentUpdater":false,"version":"2.0"}]]></TemplafySlideTemplateConfiguration>
</file>

<file path=customXml/item102.xml><?xml version="1.0" encoding="utf-8"?>
<TemplafySlideFormConfiguration><![CDATA[{"formFields":[],"formDataEntries":[]}]]></TemplafySlideFormConfiguration>
</file>

<file path=customXml/item103.xml><?xml version="1.0" encoding="utf-8"?>
<TemplafySlideTemplateConfiguration><![CDATA[{"slideVersion":1,"isValidatorEnabled":false,"isLocked":false,"elementsMetadata":[],"slideId":"638013797448130541","enableDocumentContentUpdater":false,"version":"2.0"}]]></TemplafySlideTemplateConfiguration>
</file>

<file path=customXml/item104.xml><?xml version="1.0" encoding="utf-8"?>
<TemplafySlideFormConfiguration><![CDATA[{"formFields":[],"formDataEntries":[]}]]></TemplafySlideFormConfiguration>
</file>

<file path=customXml/item105.xml><?xml version="1.0" encoding="utf-8"?>
<TemplafySlideTemplateConfiguration><![CDATA[{"slideVersion":1,"isValidatorEnabled":false,"isLocked":false,"elementsMetadata":[],"slideId":"638013797448130541","enableDocumentContentUpdater":false,"version":"2.0"}]]></TemplafySlideTemplateConfiguration>
</file>

<file path=customXml/item106.xml><?xml version="1.0" encoding="utf-8"?>
<TemplafySlideTemplateConfiguration><![CDATA[{"slideVersion":1,"isValidatorEnabled":false,"isLocked":false,"elementsMetadata":[],"slideId":"638013797448130541","enableDocumentContentUpdater":false,"version":"2.0"}]]></TemplafySlideTemplateConfiguration>
</file>

<file path=customXml/item107.xml><?xml version="1.0" encoding="utf-8"?>
<TemplafySlideFormConfiguration><![CDATA[{"formFields":[],"formDataEntries":[]}]]></TemplafySlideFormConfiguration>
</file>

<file path=customXml/item108.xml><?xml version="1.0" encoding="utf-8"?>
<TemplafySlideFormConfiguration><![CDATA[{"formFields":[],"formDataEntries":[]}]]></TemplafySlideFormConfiguration>
</file>

<file path=customXml/item109.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110.xml><?xml version="1.0" encoding="utf-8"?>
<TemplafySlideFormConfiguration><![CDATA[{"formFields":[],"formDataEntries":[]}]]></TemplafySlideFormConfiguration>
</file>

<file path=customXml/item11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112.xml><?xml version="1.0" encoding="utf-8"?>
<TemplafySlideTemplateConfiguration><![CDATA[{"slideVersion":1,"isValidatorEnabled":false,"isLocked":false,"elementsMetadata":[],"slideId":"638013797448130541","enableDocumentContentUpdater":false,"version":"2.0"}]]></TemplafySlideTemplateConfiguration>
</file>

<file path=customXml/item113.xml><?xml version="1.0" encoding="utf-8"?>
<TemplafySlideTemplateConfiguration><![CDATA[{"slideVersion":1,"isValidatorEnabled":false,"isLocked":false,"elementsMetadata":[],"slideId":"638013797448130541","enableDocumentContentUpdater":false,"version":"2.0"}]]></TemplafySlideTemplateConfiguration>
</file>

<file path=customXml/item114.xml><?xml version="1.0" encoding="utf-8"?>
<TemplafySlideFormConfiguration><![CDATA[{"formFields":[],"formDataEntries":[]}]]></TemplafySlideFormConfiguration>
</file>

<file path=customXml/item115.xml><?xml version="1.0" encoding="utf-8"?>
<TemplafySlideFormConfiguration><![CDATA[{"formFields":[],"formDataEntries":[]}]]></TemplafySlideFormConfiguration>
</file>

<file path=customXml/item116.xml><?xml version="1.0" encoding="utf-8"?>
<TemplafySlideTemplateConfiguration><![CDATA[{"slideVersion":1,"isValidatorEnabled":false,"isLocked":false,"elementsMetadata":[],"slideId":"638013797448130541","enableDocumentContentUpdater":false,"version":"2.0"}]]></TemplafySlideTemplateConfiguration>
</file>

<file path=customXml/item117.xml><?xml version="1.0" encoding="utf-8"?>
<TemplafySlideFormConfiguration><![CDATA[{"formFields":[],"formDataEntries":[]}]]></TemplafySlideFormConfiguration>
</file>

<file path=customXml/item118.xml><?xml version="1.0" encoding="utf-8"?>
<TemplafySlideFormConfiguration><![CDATA[{"formFields":[],"formDataEntries":[]}]]></TemplafySlideFormConfiguration>
</file>

<file path=customXml/item119.xml><?xml version="1.0" encoding="utf-8"?>
<TemplafySlideTemplateConfiguration><![CDATA[{"slideVersion":1,"isValidatorEnabled":false,"isLocked":false,"elementsMetadata":[],"slideId":"638013797448130541","enableDocumentContentUpdater":false,"version":"2.0"}]]></TemplafySlideTemplateConfiguration>
</file>

<file path=customXml/item12.xml><?xml version="1.0" encoding="utf-8"?>
<TemplafySlideTemplateConfiguration><![CDATA[{"slideVersion":1,"isValidatorEnabled":false,"isLocked":false,"elementsMetadata":[],"slideId":"638013797448130541","enableDocumentContentUpdater":false,"version":"2.0"}]]></TemplafySlideTemplateConfiguration>
</file>

<file path=customXml/item120.xml><?xml version="1.0" encoding="utf-8"?>
<TemplafySlideTemplateConfiguration><![CDATA[{"slideVersion":1,"isValidatorEnabled":false,"isLocked":false,"elementsMetadata":[],"slideId":"638013797448130541","enableDocumentContentUpdater":false,"version":"2.0"}]]></TemplafySlideTemplateConfiguration>
</file>

<file path=customXml/item121.xml><?xml version="1.0" encoding="utf-8"?>
<TemplafySlideTemplateConfiguration><![CDATA[{"slideVersion":1,"isValidatorEnabled":false,"isLocked":false,"elementsMetadata":[],"slideId":"638013797448130541","enableDocumentContentUpdater":false,"version":"2.0"}]]></TemplafySlideTemplateConfiguration>
</file>

<file path=customXml/item122.xml><?xml version="1.0" encoding="utf-8"?>
<TemplafySlideFormConfiguration><![CDATA[{"formFields":[],"formDataEntries":[]}]]></TemplafySlideFormConfiguration>
</file>

<file path=customXml/item123.xml><?xml version="1.0" encoding="utf-8"?>
<TemplafySlideTemplateConfiguration><![CDATA[{"slideVersion":1,"isValidatorEnabled":false,"isLocked":false,"elementsMetadata":[],"slideId":"638013797448130541","enableDocumentContentUpdater":false,"version":"2.0"}]]></TemplafySlideTemplateConfiguration>
</file>

<file path=customXml/item124.xml><?xml version="1.0" encoding="utf-8"?>
<TemplafySlideFormConfiguration><![CDATA[{"formFields":[],"formDataEntries":[]}]]></TemplafySlideFormConfiguration>
</file>

<file path=customXml/item125.xml><?xml version="1.0" encoding="utf-8"?>
<TemplafySlideTemplateConfiguration><![CDATA[{"slideVersion":1,"isValidatorEnabled":false,"isLocked":false,"elementsMetadata":[],"slideId":"638013797448138910","enableDocumentContentUpdater":false,"version":"2.0"}]]></TemplafySlideTemplateConfiguration>
</file>

<file path=customXml/item126.xml><?xml version="1.0" encoding="utf-8"?>
<TemplafySlideTemplateConfiguration><![CDATA[{"slideVersion":1,"isValidatorEnabled":false,"isLocked":false,"elementsMetadata":[],"slideId":"638013797448130541","enableDocumentContentUpdater":false,"version":"2.0"}]]></TemplafySlideTemplateConfiguration>
</file>

<file path=customXml/item127.xml><?xml version="1.0" encoding="utf-8"?>
<TemplafySlideTemplateConfiguration><![CDATA[{"slideVersion":1,"isValidatorEnabled":false,"isLocked":false,"elementsMetadata":[],"slideId":"638013797448130541","enableDocumentContentUpdater":false,"version":"2.0"}]]></TemplafySlideTemplateConfiguration>
</file>

<file path=customXml/item128.xml><?xml version="1.0" encoding="utf-8"?>
<TemplafySlideFormConfiguration><![CDATA[{"formFields":[],"formDataEntries":[]}]]></TemplafySlideFormConfiguration>
</file>

<file path=customXml/item129.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130.xml><?xml version="1.0" encoding="utf-8"?>
<TemplafySlideFormConfiguration><![CDATA[{"formFields":[],"formDataEntries":[]}]]></TemplafySlideFormConfiguration>
</file>

<file path=customXml/item131.xml><?xml version="1.0" encoding="utf-8"?>
<TemplafySlideTemplateConfiguration><![CDATA[{"slideVersion":1,"isValidatorEnabled":false,"isLocked":false,"elementsMetadata":[],"slideId":"638013797448130541","enableDocumentContentUpdater":false,"version":"2.0"}]]></TemplafySlideTemplateConfiguration>
</file>

<file path=customXml/item132.xml><?xml version="1.0" encoding="utf-8"?>
<TemplafySlideFormConfiguration><![CDATA[{"formFields":[],"formDataEntries":[]}]]></TemplafySlideFormConfiguration>
</file>

<file path=customXml/item133.xml><?xml version="1.0" encoding="utf-8"?>
<TemplafySlideFormConfiguration><![CDATA[{"formFields":[],"formDataEntries":[]}]]></TemplafySlideFormConfiguration>
</file>

<file path=customXml/item134.xml><?xml version="1.0" encoding="utf-8"?>
<TemplafySlideFormConfiguration><![CDATA[{"formFields":[],"formDataEntries":[]}]]></TemplafySlideFormConfiguration>
</file>

<file path=customXml/item135.xml><?xml version="1.0" encoding="utf-8"?>
<TemplafySlideTemplateConfiguration><![CDATA[{"slideVersion":1,"isValidatorEnabled":false,"isLocked":false,"elementsMetadata":[],"slideId":"638013797448130541","enableDocumentContentUpdater":false,"version":"2.0"}]]></TemplafySlideTemplateConfiguration>
</file>

<file path=customXml/item136.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7.xml><?xml version="1.0" encoding="utf-8"?>
<TemplafySlideFormConfiguration><![CDATA[{"formFields":[],"formDataEntries":[]}]]></TemplafySlideFormConfiguration>
</file>

<file path=customXml/item138.xml><?xml version="1.0" encoding="utf-8"?>
<TemplafySlideFormConfiguration><![CDATA[{"formFields":[],"formDataEntries":[]}]]></TemplafySlideFormConfiguration>
</file>

<file path=customXml/item139.xml><?xml version="1.0" encoding="utf-8"?>
<TemplafySlideFormConfiguration><![CDATA[{"formFields":[],"formDataEntries":[]}]]></TemplafySlideFormConfiguration>
</file>

<file path=customXml/item14.xml><?xml version="1.0" encoding="utf-8"?>
<TemplafySlideFormConfiguration><![CDATA[{"formFields":[],"formDataEntries":[]}]]></TemplafySlideFormConfiguration>
</file>

<file path=customXml/item140.xml><?xml version="1.0" encoding="utf-8"?>
<TemplafySlideFormConfiguration><![CDATA[{"formFields":[],"formDataEntries":[]}]]></TemplafySlideFormConfiguration>
</file>

<file path=customXml/item141.xml><?xml version="1.0" encoding="utf-8"?>
<TemplafySlideTemplateConfiguration><![CDATA[{"slideVersion":1,"isValidatorEnabled":false,"isLocked":false,"elementsMetadata":[],"slideId":"638013797448060512","enableDocumentContentUpdater":false,"version":"2.0"}]]></TemplafySlideTemplateConfiguration>
</file>

<file path=customXml/item142.xml><?xml version="1.0" encoding="utf-8"?>
<TemplafySlideFormConfiguration><![CDATA[{"formFields":[],"formDataEntries":[]}]]></TemplafySlideFormConfiguration>
</file>

<file path=customXml/item143.xml><?xml version="1.0" encoding="utf-8"?>
<TemplafySlideTemplateConfiguration><![CDATA[{"slideVersion":1,"isValidatorEnabled":false,"isLocked":false,"elementsMetadata":[],"slideId":"638013797448130541","enableDocumentContentUpdater":false,"version":"2.0"}]]></TemplafySlideTemplateConfiguration>
</file>

<file path=customXml/item144.xml><?xml version="1.0" encoding="utf-8"?>
<TemplafySlideFormConfiguration><![CDATA[{"formFields":[],"formDataEntries":[]}]]></TemplafySlideFormConfiguration>
</file>

<file path=customXml/item145.xml><?xml version="1.0" encoding="utf-8"?>
<TemplafySlideTemplateConfiguration><![CDATA[{"slideVersion":1,"isValidatorEnabled":false,"isLocked":false,"elementsMetadata":[],"slideId":"638013797448130541","enableDocumentContentUpdater":false,"version":"2.0"}]]></TemplafySlideTemplateConfiguration>
</file>

<file path=customXml/item146.xml><?xml version="1.0" encoding="utf-8"?>
<TemplafySlideFormConfiguration><![CDATA[{"formFields":[],"formDataEntries":[]}]]></TemplafySlideFormConfiguration>
</file>

<file path=customXml/item147.xml><?xml version="1.0" encoding="utf-8"?>
<TemplafySlideFormConfiguration><![CDATA[{"formFields":[],"formDataEntries":[]}]]></TemplafySlideFormConfiguration>
</file>

<file path=customXml/item148.xml><?xml version="1.0" encoding="utf-8"?>
<TemplafySlideFormConfiguration><![CDATA[{"formFields":[],"formDataEntries":[]}]]></TemplafySlideFormConfiguration>
</file>

<file path=customXml/item149.xml><?xml version="1.0" encoding="utf-8"?>
<TemplafySlideFormConfiguration><![CDATA[{"formFields":[],"formDataEntries":[]}]]></TemplafySlideFormConfiguration>
</file>

<file path=customXml/item15.xml><?xml version="1.0" encoding="utf-8"?>
<TemplafySlideFormConfiguration><![CDATA[{"formFields":[],"formDataEntries":[]}]]></TemplafySlideFormConfiguration>
</file>

<file path=customXml/item150.xml><?xml version="1.0" encoding="utf-8"?>
<TemplafySlideTemplateConfiguration><![CDATA[{"slideVersion":1,"isValidatorEnabled":false,"isLocked":false,"elementsMetadata":[],"slideId":"638013797448130541","enableDocumentContentUpdater":false,"version":"2.0"}]]></TemplafySlideTemplateConfiguration>
</file>

<file path=customXml/item16.xml><?xml version="1.0" encoding="utf-8"?>
<TemplafySlideFormConfiguration><![CDATA[{"formFields":[],"formDataEntries":[]}]]></TemplafySlideFormConfiguration>
</file>

<file path=customXml/item17.xml><?xml version="1.0" encoding="utf-8"?>
<TemplafySlideTemplateConfiguration><![CDATA[{"slideVersion":1,"isValidatorEnabled":false,"isLocked":false,"elementsMetadata":[],"slideId":"638013797448130541","enableDocumentContentUpdater":false,"version":"2.0"}]]></TemplafySlideTemplateConfiguration>
</file>

<file path=customXml/item18.xml><?xml version="1.0" encoding="utf-8"?>
<TemplafySlideFormConfiguration><![CDATA[{"formFields":[],"formDataEntries":[]}]]></TemplafySlideFormConfiguration>
</file>

<file path=customXml/item19.xml><?xml version="1.0" encoding="utf-8"?>
<TemplafySlideFormConfiguration><![CDATA[{"formFields":[],"formDataEntries":[]}]]></TemplafySlideFormConfiguration>
</file>

<file path=customXml/item2.xml><?xml version="1.0" encoding="utf-8"?>
<TemplafySlideTemplateConfiguration><![CDATA[{"slideVersion":1,"isValidatorEnabled":false,"isLocked":false,"elementsMetadata":[],"slideId":"638013797448130541","enableDocumentContentUpdater":false,"version":"2.0"}]]></TemplafySlideTemplateConfiguration>
</file>

<file path=customXml/item20.xml><?xml version="1.0" encoding="utf-8"?>
<TemplafySlideFormConfiguration><![CDATA[{"formFields":[],"formDataEntries":[]}]]></TemplafySlideFormConfiguration>
</file>

<file path=customXml/item21.xml><?xml version="1.0" encoding="utf-8"?>
<TemplafySlideTemplateConfiguration><![CDATA[{"slideVersion":1,"isValidatorEnabled":false,"isLocked":false,"elementsMetadata":[],"slideId":"638013797448130541","enableDocumentContentUpdater":false,"version":"2.0"}]]></TemplafySlideTemplateConfiguration>
</file>

<file path=customXml/item22.xml><?xml version="1.0" encoding="utf-8"?>
<TemplafySlideFormConfiguration><![CDATA[{"formFields":[],"formDataEntries":[]}]]></TemplafySlideFormConfiguration>
</file>

<file path=customXml/item23.xml><?xml version="1.0" encoding="utf-8"?>
<TemplafySlideFormConfiguration><![CDATA[{"formFields":[],"formDataEntries":[]}]]></TemplafySlideFormConfiguration>
</file>

<file path=customXml/item24.xml><?xml version="1.0" encoding="utf-8"?>
<TemplafySlideFormConfiguration><![CDATA[{"formFields":[],"formDataEntries":[]}]]></TemplafySlideFormConfiguration>
</file>

<file path=customXml/item25.xml><?xml version="1.0" encoding="utf-8"?>
<TemplafySlideTemplateConfiguration><![CDATA[{"slideVersion":1,"isValidatorEnabled":false,"isLocked":false,"elementsMetadata":[],"slideId":"638013797448130541","enableDocumentContentUpdater":false,"version":"2.0"}]]></TemplafySlideTemplateConfiguration>
</file>

<file path=customXml/item26.xml><?xml version="1.0" encoding="utf-8"?>
<TemplafySlideTemplateConfiguration><![CDATA[{"slideVersion":1,"isValidatorEnabled":false,"isLocked":false,"elementsMetadata":[],"slideId":"638013797448130541","enableDocumentContentUpdater":false,"version":"2.0"}]]></TemplafySlideTemplateConfiguration>
</file>

<file path=customXml/item27.xml><?xml version="1.0" encoding="utf-8"?>
<TemplafySlideTemplateConfiguration><![CDATA[{"slideVersion":1,"isValidatorEnabled":false,"isLocked":false,"elementsMetadata":[],"slideId":"638013797448130541","enableDocumentContentUpdater":false,"version":"2.0"}]]></TemplafySlideTemplateConfiguration>
</file>

<file path=customXml/item28.xml><?xml version="1.0" encoding="utf-8"?>
<TemplafySlideTemplateConfiguration><![CDATA[{"slideVersion":1,"isValidatorEnabled":false,"isLocked":false,"elementsMetadata":[],"slideId":"638013797448130541","enableDocumentContentUpdater":false,"version":"2.0"}]]></TemplafySlideTemplateConfiguration>
</file>

<file path=customXml/item29.xml><?xml version="1.0" encoding="utf-8"?>
<TemplafySlideTemplateConfiguration><![CDATA[{"slideVersion":1,"isValidatorEnabled":false,"isLocked":false,"elementsMetadata":[],"slideId":"638013797448130541","enableDocumentContentUpdater":false,"version":"2.0"}]]></TemplafySlideTemplateConfiguration>
</file>

<file path=customXml/item3.xml><?xml version="1.0" encoding="utf-8"?>
<TemplafySlideTemplateConfiguration><![CDATA[{"slideVersion":1,"isValidatorEnabled":false,"isLocked":false,"elementsMetadata":[],"slideId":"638013797448130541","enableDocumentContentUpdater":false,"version":"2.0"}]]></TemplafySlideTemplateConfiguration>
</file>

<file path=customXml/item30.xml><?xml version="1.0" encoding="utf-8"?>
<TemplafySlideTemplateConfiguration><![CDATA[{"slideVersion":1,"isValidatorEnabled":false,"isLocked":false,"elementsMetadata":[],"slideId":"638013797448130541","enableDocumentContentUpdater":false,"version":"2.0"}]]></TemplafySlideTemplateConfiguration>
</file>

<file path=customXml/item31.xml><?xml version="1.0" encoding="utf-8"?>
<TemplafySlideFormConfiguration><![CDATA[{"formFields":[],"formDataEntries":[]}]]></TemplafySlideFormConfiguration>
</file>

<file path=customXml/item32.xml><?xml version="1.0" encoding="utf-8"?>
<TemplafySlideFormConfiguration><![CDATA[{"formFields":[],"formDataEntries":[]}]]></TemplafySlideFormConfiguration>
</file>

<file path=customXml/item33.xml><?xml version="1.0" encoding="utf-8"?>
<TemplafySlideFormConfiguration><![CDATA[{"formFields":[],"formDataEntries":[]}]]></TemplafySlideFormConfiguration>
</file>

<file path=customXml/item34.xml><?xml version="1.0" encoding="utf-8"?>
<TemplafySlideTemplateConfiguration><![CDATA[{"slideVersion":1,"isValidatorEnabled":false,"isLocked":false,"elementsMetadata":[],"slideId":"638013797448130541","enableDocumentContentUpdater":false,"version":"2.0"}]]></TemplafySlideTemplateConfiguration>
</file>

<file path=customXml/item35.xml><?xml version="1.0" encoding="utf-8"?>
<TemplafySlideFormConfiguration><![CDATA[{"formFields":[],"formDataEntries":[]}]]></TemplafySlideFormConfiguration>
</file>

<file path=customXml/item36.xml><?xml version="1.0" encoding="utf-8"?>
<TemplafySlideTemplateConfiguration><![CDATA[{"slideVersion":1,"isValidatorEnabled":false,"isLocked":false,"elementsMetadata":[],"slideId":"638013797448130541","enableDocumentContentUpdater":false,"version":"2.0"}]]></TemplafySlideTemplateConfiguration>
</file>

<file path=customXml/item37.xml><?xml version="1.0" encoding="utf-8"?>
<TemplafySlideFormConfiguration><![CDATA[{"formFields":[],"formDataEntries":[]}]]></TemplafySlideFormConfiguration>
</file>

<file path=customXml/item38.xml><?xml version="1.0" encoding="utf-8"?>
<TemplafySlideTemplateConfiguration><![CDATA[{"slideVersion":1,"isValidatorEnabled":false,"isLocked":false,"elementsMetadata":[],"slideId":"638013797448130541","enableDocumentContentUpdater":false,"version":"2.0"}]]></TemplafySlideTemplateConfiguration>
</file>

<file path=customXml/item39.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638013797448130541","enableDocumentContentUpdater":false,"version":"2.0"}]]></TemplafySlideTemplateConfiguration>
</file>

<file path=customXml/item40.xml><?xml version="1.0" encoding="utf-8"?>
<TemplafySlideTemplateConfiguration><![CDATA[{"slideVersion":1,"isValidatorEnabled":false,"isLocked":false,"elementsMetadata":[],"slideId":"638013797448130541","enableDocumentContentUpdater":false,"version":"2.0"}]]></TemplafySlideTemplateConfiguration>
</file>

<file path=customXml/item41.xml><?xml version="1.0" encoding="utf-8"?>
<TemplafySlideTemplateConfiguration><![CDATA[{"slideVersion":1,"isValidatorEnabled":false,"isLocked":false,"elementsMetadata":[],"slideId":"638013797448130541","enableDocumentContentUpdater":false,"version":"2.0"}]]></TemplafySlideTemplateConfiguration>
</file>

<file path=customXml/item42.xml><?xml version="1.0" encoding="utf-8"?>
<TemplafySlideTemplateConfiguration><![CDATA[{"slideVersion":1,"isValidatorEnabled":false,"isLocked":false,"elementsMetadata":[],"slideId":"638013797448130541","enableDocumentContentUpdater":false,"version":"2.0"}]]></TemplafySlideTemplateConfiguration>
</file>

<file path=customXml/item43.xml><?xml version="1.0" encoding="utf-8"?>
<TemplafySlideTemplateConfiguration><![CDATA[{"slideVersion":1,"isValidatorEnabled":false,"isLocked":false,"elementsMetadata":[],"slideId":"638013797448130541","enableDocumentContentUpdater":false,"version":"2.0"}]]></TemplafySlideTemplateConfiguration>
</file>

<file path=customXml/item44.xml><?xml version="1.0" encoding="utf-8"?>
<TemplafySlideFormConfiguration><![CDATA[{"formFields":[],"formDataEntries":[]}]]></TemplafySlideFormConfiguration>
</file>

<file path=customXml/item45.xml><?xml version="1.0" encoding="utf-8"?>
<TemplafySlideFormConfiguration><![CDATA[{"formFields":[],"formDataEntries":[]}]]></TemplafySlideFormConfiguration>
</file>

<file path=customXml/item46.xml><?xml version="1.0" encoding="utf-8"?>
<TemplafySlideTemplateConfiguration><![CDATA[{"slideVersion":1,"isValidatorEnabled":false,"isLocked":false,"elementsMetadata":[],"slideId":"638013797448130541","enableDocumentContentUpdater":false,"version":"2.0"}]]></TemplafySlideTemplateConfiguration>
</file>

<file path=customXml/item47.xml><?xml version="1.0" encoding="utf-8"?>
<TemplafySlideFormConfiguration><![CDATA[{"formFields":[],"formDataEntries":[]}]]></TemplafySlideFormConfiguration>
</file>

<file path=customXml/item48.xml><?xml version="1.0" encoding="utf-8"?>
<TemplafySlideFormConfiguration><![CDATA[{"formFields":[],"formDataEntries":[]}]]></TemplafySlideFormConfiguration>
</file>

<file path=customXml/item49.xml><?xml version="1.0" encoding="utf-8"?>
<TemplafySlideTemplateConfiguration><![CDATA[{"slideVersion":1,"isValidatorEnabled":false,"isLocked":false,"elementsMetadata":[],"slideId":"638013797448130541","enableDocumentContentUpdater":false,"version":"2.0"}]]></TemplafySlideTemplateConfiguration>
</file>

<file path=customXml/item5.xml><?xml version="1.0" encoding="utf-8"?>
<TemplafySlideTemplateConfiguration><![CDATA[{"slideVersion":1,"isValidatorEnabled":false,"isLocked":false,"elementsMetadata":[],"slideId":"638013797448130541","enableDocumentContentUpdater":false,"version":"2.0"}]]></TemplafySlideTemplateConfiguration>
</file>

<file path=customXml/item50.xml><?xml version="1.0" encoding="utf-8"?>
<TemplafySlideTemplateConfiguration><![CDATA[{"slideVersion":1,"isValidatorEnabled":false,"isLocked":false,"elementsMetadata":[],"slideId":"638013797448130541","enableDocumentContentUpdater":false,"version":"2.0"}]]></TemplafySlideTemplateConfiguration>
</file>

<file path=customXml/item51.xml><?xml version="1.0" encoding="utf-8"?>
<TemplafySlideTemplateConfiguration><![CDATA[{"slideVersion":1,"isValidatorEnabled":false,"isLocked":false,"elementsMetadata":[],"slideId":"638013797448130541","enableDocumentContentUpdater":false,"version":"2.0"}]]></TemplafySlideTemplateConfiguration>
</file>

<file path=customXml/item52.xml><?xml version="1.0" encoding="utf-8"?>
<TemplafySlideTemplateConfiguration><![CDATA[{"slideVersion":1,"isValidatorEnabled":false,"isLocked":false,"elementsMetadata":[],"slideId":"638013797448130541","enableDocumentContentUpdater":false,"version":"2.0"}]]></TemplafySlideTemplateConfiguration>
</file>

<file path=customXml/item53.xml><?xml version="1.0" encoding="utf-8"?>
<TemplafySlideFormConfiguration><![CDATA[{"formFields":[],"formDataEntries":[]}]]></TemplafySlideFormConfiguration>
</file>

<file path=customXml/item54.xml><?xml version="1.0" encoding="utf-8"?>
<TemplafySlideFormConfiguration><![CDATA[{"formFields":[],"formDataEntries":[]}]]></TemplafySlideFormConfiguration>
</file>

<file path=customXml/item55.xml><?xml version="1.0" encoding="utf-8"?>
<TemplafyTemplateConfiguration><![CDATA[{"elementsMetadata":[],"transformationConfigurations":[],"templateName":"Hexagon Blank","templateDescription":"","enableDocumentContentUpdater":false,"version":"2.0"}]]></TemplafyTemplateConfiguration>
</file>

<file path=customXml/item56.xml><?xml version="1.0" encoding="utf-8"?>
<TemplafySlideTemplateConfiguration><![CDATA[{"slideVersion":1,"isValidatorEnabled":false,"isLocked":false,"elementsMetadata":[],"slideId":"638013797448130541","enableDocumentContentUpdater":false,"version":"2.0"}]]></TemplafySlideTemplateConfiguration>
</file>

<file path=customXml/item57.xml><?xml version="1.0" encoding="utf-8"?>
<TemplafySlideTemplateConfiguration><![CDATA[{"slideVersion":1,"isValidatorEnabled":false,"isLocked":false,"elementsMetadata":[],"slideId":"638013797448130541","enableDocumentContentUpdater":false,"version":"2.0"}]]></TemplafySlideTemplateConfiguration>
</file>

<file path=customXml/item58.xml><?xml version="1.0" encoding="utf-8"?>
<TemplafySlideFormConfiguration><![CDATA[{"formFields":[],"formDataEntries":[]}]]></TemplafySlideFormConfiguration>
</file>

<file path=customXml/item59.xml><?xml version="1.0" encoding="utf-8"?>
<TemplafySlideTemplateConfiguration><![CDATA[{"slideVersion":1,"isValidatorEnabled":false,"isLocked":false,"elementsMetadata":[],"slideId":"638013797448130541","enableDocumentContentUpdater":false,"version":"2.0"}]]></TemplafySlideTemplateConfiguration>
</file>

<file path=customXml/item6.xml><?xml version="1.0" encoding="utf-8"?>
<TemplafySlideTemplateConfiguration><![CDATA[{"slideVersion":1,"isValidatorEnabled":false,"isLocked":false,"elementsMetadata":[],"slideId":"638013797448130541","enableDocumentContentUpdater":false,"version":"2.0"}]]></TemplafySlideTemplateConfiguration>
</file>

<file path=customXml/item60.xml><?xml version="1.0" encoding="utf-8"?>
<TemplafySlideFormConfiguration><![CDATA[{"formFields":[],"formDataEntries":[]}]]></TemplafySlideFormConfiguration>
</file>

<file path=customXml/item61.xml><?xml version="1.0" encoding="utf-8"?>
<TemplafySlideTemplateConfiguration><![CDATA[{"slideVersion":1,"isValidatorEnabled":false,"isLocked":false,"elementsMetadata":[],"slideId":"638013797448130541","enableDocumentContentUpdater":false,"version":"2.0"}]]></TemplafySlideTemplateConfiguration>
</file>

<file path=customXml/item62.xml><?xml version="1.0" encoding="utf-8"?>
<TemplafySlideTemplateConfiguration><![CDATA[{"slideVersion":1,"isValidatorEnabled":false,"isLocked":false,"elementsMetadata":[],"slideId":"638013797448130541","enableDocumentContentUpdater":false,"version":"2.0"}]]></TemplafySlideTemplateConfiguration>
</file>

<file path=customXml/item63.xml><?xml version="1.0" encoding="utf-8"?>
<TemplafySlideTemplateConfiguration><![CDATA[{"slideVersion":1,"isValidatorEnabled":false,"isLocked":false,"elementsMetadata":[],"slideId":"638013797448130541","enableDocumentContentUpdater":false,"version":"2.0"}]]></TemplafySlideTemplateConfiguration>
</file>

<file path=customXml/item64.xml><?xml version="1.0" encoding="utf-8"?>
<TemplafySlideFormConfiguration><![CDATA[{"formFields":[],"formDataEntries":[]}]]></TemplafySlideFormConfiguration>
</file>

<file path=customXml/item65.xml><?xml version="1.0" encoding="utf-8"?>
<TemplafySlideTemplateConfiguration><![CDATA[{"slideVersion":1,"isValidatorEnabled":false,"isLocked":false,"elementsMetadata":[],"slideId":"638013797448130541","enableDocumentContentUpdater":false,"version":"2.0"}]]></TemplafySlideTemplateConfiguration>
</file>

<file path=customXml/item66.xml><?xml version="1.0" encoding="utf-8"?>
<TemplafySlideFormConfiguration><![CDATA[{"formFields":[],"formDataEntries":[]}]]></TemplafySlideFormConfiguration>
</file>

<file path=customXml/item67.xml><?xml version="1.0" encoding="utf-8"?>
<TemplafySlideTemplateConfiguration><![CDATA[{"slideVersion":1,"isValidatorEnabled":false,"isLocked":false,"elementsMetadata":[],"slideId":"638013797448130541","enableDocumentContentUpdater":false,"version":"2.0"}]]></TemplafySlideTemplateConfiguration>
</file>

<file path=customXml/item68.xml><?xml version="1.0" encoding="utf-8"?>
<TemplafySlideFormConfiguration><![CDATA[{"formFields":[],"formDataEntries":[]}]]></TemplafySlideFormConfiguration>
</file>

<file path=customXml/item69.xml><?xml version="1.0" encoding="utf-8"?>
<TemplafySlideFormConfiguration><![CDATA[{"formFields":[],"formDataEntries":[]}]]></TemplafySlideFormConfiguration>
</file>

<file path=customXml/item7.xml><?xml version="1.0" encoding="utf-8"?>
<TemplafySlideTemplateConfiguration><![CDATA[{"slideVersion":1,"isValidatorEnabled":false,"isLocked":false,"elementsMetadata":[],"slideId":"638013797448130541","enableDocumentContentUpdater":false,"version":"2.0"}]]></TemplafySlideTemplateConfiguration>
</file>

<file path=customXml/item70.xml><?xml version="1.0" encoding="utf-8"?>
<TemplafySlideFormConfiguration><![CDATA[{"formFields":[],"formDataEntries":[]}]]></TemplafySlideFormConfiguration>
</file>

<file path=customXml/item71.xml><?xml version="1.0" encoding="utf-8"?>
<TemplafySlideFormConfiguration><![CDATA[{"formFields":[],"formDataEntries":[]}]]></TemplafySlideFormConfiguration>
</file>

<file path=customXml/item72.xml><?xml version="1.0" encoding="utf-8"?>
<TemplafySlideTemplateConfiguration><![CDATA[{"slideVersion":1,"isValidatorEnabled":false,"isLocked":false,"elementsMetadata":[],"slideId":"638013797448130541","enableDocumentContentUpdater":false,"version":"2.0"}]]></TemplafySlideTemplateConfiguration>
</file>

<file path=customXml/item73.xml><?xml version="1.0" encoding="utf-8"?>
<TemplafySlideTemplateConfiguration><![CDATA[{"slideVersion":1,"isValidatorEnabled":false,"isLocked":false,"elementsMetadata":[],"slideId":"638013797448130541","enableDocumentContentUpdater":false,"version":"2.0"}]]></TemplafySlideTemplateConfiguration>
</file>

<file path=customXml/item74.xml><?xml version="1.0" encoding="utf-8"?>
<TemplafySlideFormConfiguration><![CDATA[{"formFields":[],"formDataEntries":[]}]]></TemplafySlideFormConfiguration>
</file>

<file path=customXml/item75.xml><?xml version="1.0" encoding="utf-8"?>
<TemplafySlideTemplateConfiguration><![CDATA[{"slideVersion":1,"isValidatorEnabled":false,"isLocked":false,"elementsMetadata":[],"slideId":"638013797448130541","enableDocumentContentUpdater":false,"version":"2.0"}]]></TemplafySlideTemplateConfiguration>
</file>

<file path=customXml/item76.xml><?xml version="1.0" encoding="utf-8"?>
<TemplafySlideFormConfiguration><![CDATA[{"formFields":[],"formDataEntries":[]}]]></TemplafySlideFormConfiguration>
</file>

<file path=customXml/item77.xml><?xml version="1.0" encoding="utf-8"?>
<TemplafySlideTemplateConfiguration><![CDATA[{"slideVersion":1,"isValidatorEnabled":false,"isLocked":false,"elementsMetadata":[],"slideId":"638013797448130541","enableDocumentContentUpdater":false,"version":"2.0"}]]></TemplafySlideTemplateConfiguration>
</file>

<file path=customXml/item78.xml><?xml version="1.0" encoding="utf-8"?>
<TemplafySlideTemplateConfiguration><![CDATA[{"slideVersion":1,"isValidatorEnabled":false,"isLocked":false,"elementsMetadata":[],"slideId":"638013797448130541","enableDocumentContentUpdater":false,"version":"2.0"}]]></TemplafySlideTemplateConfiguration>
</file>

<file path=customXml/item79.xml><?xml version="1.0" encoding="utf-8"?>
<TemplafySlideTemplateConfiguration><![CDATA[{"slideVersion":1,"isValidatorEnabled":false,"isLocked":false,"elementsMetadata":[],"slideId":"638013797448130541","enableDocumentContentUpdater":false,"version":"2.0"}]]></TemplafySlideTemplateConfiguration>
</file>

<file path=customXml/item8.xml><?xml version="1.0" encoding="utf-8"?>
<TemplafySlideTemplateConfiguration><![CDATA[{"slideVersion":1,"isValidatorEnabled":false,"isLocked":false,"elementsMetadata":[],"slideId":"638013797448130541","enableDocumentContentUpdater":false,"version":"2.0"}]]></TemplafySlideTemplateConfiguration>
</file>

<file path=customXml/item80.xml><?xml version="1.0" encoding="utf-8"?>
<TemplafySlideFormConfiguration><![CDATA[{"formFields":[],"formDataEntries":[]}]]></TemplafySlideFormConfiguration>
</file>

<file path=customXml/item81.xml><?xml version="1.0" encoding="utf-8"?>
<TemplafySlideTemplateConfiguration><![CDATA[{"slideVersion":1,"isValidatorEnabled":false,"isLocked":false,"elementsMetadata":[],"slideId":"638013797448130541","enableDocumentContentUpdater":false,"version":"2.0"}]]></TemplafySlideTemplateConfiguration>
</file>

<file path=customXml/item82.xml><?xml version="1.0" encoding="utf-8"?>
<TemplafySlideFormConfiguration><![CDATA[{"formFields":[],"formDataEntries":[]}]]></TemplafySlideFormConfiguration>
</file>

<file path=customXml/item83.xml><?xml version="1.0" encoding="utf-8"?>
<?mso-contentType ?>
<FormTemplates xmlns="http://schemas.microsoft.com/sharepoint/v3/contenttype/forms">
  <Display>DocumentLibraryForm</Display>
  <Edit>DocumentLibraryForm</Edit>
  <New>DocumentLibraryForm</New>
</FormTemplates>
</file>

<file path=customXml/item84.xml><?xml version="1.0" encoding="utf-8"?>
<TemplafySlideFormConfiguration><![CDATA[{"formFields":[],"formDataEntries":[]}]]></TemplafySlideFormConfiguration>
</file>

<file path=customXml/item85.xml><?xml version="1.0" encoding="utf-8"?>
<TemplafySlideTemplateConfiguration><![CDATA[{"slideVersion":1,"isValidatorEnabled":false,"isLocked":false,"elementsMetadata":[],"slideId":"638013797448130541","enableDocumentContentUpdater":false,"version":"2.0"}]]></TemplafySlideTemplateConfiguration>
</file>

<file path=customXml/item86.xml><?xml version="1.0" encoding="utf-8"?>
<TemplafySlideTemplateConfiguration><![CDATA[{"slideVersion":1,"isValidatorEnabled":false,"isLocked":false,"elementsMetadata":[],"slideId":"638013797448130541","enableDocumentContentUpdater":false,"version":"2.0"}]]></TemplafySlideTemplateConfiguration>
</file>

<file path=customXml/item87.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88.xml><?xml version="1.0" encoding="utf-8"?>
<TemplafySlideTemplateConfiguration><![CDATA[{"slideVersion":1,"isValidatorEnabled":false,"isLocked":false,"elementsMetadata":[],"slideId":"638013797448130541","enableDocumentContentUpdater":false,"version":"2.0"}]]></TemplafySlideTemplateConfiguration>
</file>

<file path=customXml/item89.xml><?xml version="1.0" encoding="utf-8"?>
<TemplafySlideTemplateConfiguration><![CDATA[{"slideVersion":1,"isValidatorEnabled":false,"isLocked":false,"elementsMetadata":[],"slideId":"638013797448130541","enableDocumentContentUpdater":false,"version":"2.0"}]]></TemplafySlideTemplateConfiguration>
</file>

<file path=customXml/item9.xml><?xml version="1.0" encoding="utf-8"?>
<TemplafySlideFormConfiguration><![CDATA[{"formFields":[],"formDataEntries":[]}]]></TemplafySlideFormConfiguration>
</file>

<file path=customXml/item90.xml><?xml version="1.0" encoding="utf-8"?>
<TemplafySlideTemplateConfiguration><![CDATA[{"slideVersion":1,"isValidatorEnabled":false,"isLocked":false,"elementsMetadata":[],"slideId":"638013797448130541","enableDocumentContentUpdater":false,"version":"2.0"}]]></TemplafySlideTemplateConfiguration>
</file>

<file path=customXml/item91.xml><?xml version="1.0" encoding="utf-8"?>
<TemplafySlideFormConfiguration><![CDATA[{"formFields":[],"formDataEntries":[]}]]></TemplafySlideFormConfiguration>
</file>

<file path=customXml/item92.xml><?xml version="1.0" encoding="utf-8"?>
<TemplafySlideFormConfiguration><![CDATA[{"formFields":[],"formDataEntries":[]}]]></TemplafySlideFormConfiguration>
</file>

<file path=customXml/item93.xml><?xml version="1.0" encoding="utf-8"?>
<TemplafySlideTemplateConfiguration><![CDATA[{"slideVersion":1,"isValidatorEnabled":false,"isLocked":false,"elementsMetadata":[],"slideId":"638013797448130541","enableDocumentContentUpdater":false,"version":"2.0"}]]></TemplafySlideTemplateConfiguration>
</file>

<file path=customXml/item94.xml><?xml version="1.0" encoding="utf-8"?>
<TemplafySlideFormConfiguration><![CDATA[{"formFields":[],"formDataEntries":[]}]]></TemplafySlideFormConfiguration>
</file>

<file path=customXml/item95.xml><?xml version="1.0" encoding="utf-8"?>
<TemplafySlideFormConfiguration><![CDATA[{"formFields":[],"formDataEntries":[]}]]></TemplafySlideFormConfiguration>
</file>

<file path=customXml/item96.xml><?xml version="1.0" encoding="utf-8"?>
<TemplafySlideFormConfiguration><![CDATA[{"formFields":[],"formDataEntries":[]}]]></TemplafySlideFormConfiguration>
</file>

<file path=customXml/item97.xml><?xml version="1.0" encoding="utf-8"?>
<TemplafySlideTemplateConfiguration><![CDATA[{"slideVersion":1,"isValidatorEnabled":false,"isLocked":false,"elementsMetadata":[],"slideId":"638013797448130541","enableDocumentContentUpdater":false,"version":"2.0"}]]></TemplafySlideTemplateConfiguration>
</file>

<file path=customXml/item98.xml><?xml version="1.0" encoding="utf-8"?>
<TemplafySlideFormConfiguration><![CDATA[{"formFields":[],"formDataEntries":[]}]]></TemplafySlideFormConfiguration>
</file>

<file path=customXml/item99.xml><?xml version="1.0" encoding="utf-8"?>
<TemplafySlideFormConfiguration><![CDATA[{"formFields":[],"formDataEntries":[]}]]></TemplafySlideFormConfiguration>
</file>

<file path=customXml/itemProps1.xml><?xml version="1.0" encoding="utf-8"?>
<ds:datastoreItem xmlns:ds="http://schemas.openxmlformats.org/officeDocument/2006/customXml" ds:itemID="{9187A043-CD2A-4997-AF5E-A157E8184369}">
  <ds:schemaRefs/>
</ds:datastoreItem>
</file>

<file path=customXml/itemProps10.xml><?xml version="1.0" encoding="utf-8"?>
<ds:datastoreItem xmlns:ds="http://schemas.openxmlformats.org/officeDocument/2006/customXml" ds:itemID="{A8A439ED-2598-409A-B23C-471E34407B12}">
  <ds:schemaRefs/>
</ds:datastoreItem>
</file>

<file path=customXml/itemProps100.xml><?xml version="1.0" encoding="utf-8"?>
<ds:datastoreItem xmlns:ds="http://schemas.openxmlformats.org/officeDocument/2006/customXml" ds:itemID="{D35906BE-9C63-415E-9B20-7048DCB51EBC}">
  <ds:schemaRefs/>
</ds:datastoreItem>
</file>

<file path=customXml/itemProps101.xml><?xml version="1.0" encoding="utf-8"?>
<ds:datastoreItem xmlns:ds="http://schemas.openxmlformats.org/officeDocument/2006/customXml" ds:itemID="{07CAB08F-A049-42BE-8430-12F60DFC5F0E}">
  <ds:schemaRefs/>
</ds:datastoreItem>
</file>

<file path=customXml/itemProps102.xml><?xml version="1.0" encoding="utf-8"?>
<ds:datastoreItem xmlns:ds="http://schemas.openxmlformats.org/officeDocument/2006/customXml" ds:itemID="{207BAAE6-C6D1-47D4-ACC8-E7C9537AC1CB}">
  <ds:schemaRefs/>
</ds:datastoreItem>
</file>

<file path=customXml/itemProps103.xml><?xml version="1.0" encoding="utf-8"?>
<ds:datastoreItem xmlns:ds="http://schemas.openxmlformats.org/officeDocument/2006/customXml" ds:itemID="{6191AD11-94F2-4ED7-B309-C2AF509ACAAE}">
  <ds:schemaRefs/>
</ds:datastoreItem>
</file>

<file path=customXml/itemProps104.xml><?xml version="1.0" encoding="utf-8"?>
<ds:datastoreItem xmlns:ds="http://schemas.openxmlformats.org/officeDocument/2006/customXml" ds:itemID="{0C0CC606-54B6-4D93-AA31-519C702C1126}">
  <ds:schemaRefs/>
</ds:datastoreItem>
</file>

<file path=customXml/itemProps105.xml><?xml version="1.0" encoding="utf-8"?>
<ds:datastoreItem xmlns:ds="http://schemas.openxmlformats.org/officeDocument/2006/customXml" ds:itemID="{6181ECBA-A019-4204-A047-B437FB9C22C5}">
  <ds:schemaRefs/>
</ds:datastoreItem>
</file>

<file path=customXml/itemProps106.xml><?xml version="1.0" encoding="utf-8"?>
<ds:datastoreItem xmlns:ds="http://schemas.openxmlformats.org/officeDocument/2006/customXml" ds:itemID="{D0E17801-6D60-445C-8E7D-49E1A30CCED2}">
  <ds:schemaRefs/>
</ds:datastoreItem>
</file>

<file path=customXml/itemProps107.xml><?xml version="1.0" encoding="utf-8"?>
<ds:datastoreItem xmlns:ds="http://schemas.openxmlformats.org/officeDocument/2006/customXml" ds:itemID="{9A9C912C-89A5-45D6-AB13-C17A88A2CC61}">
  <ds:schemaRefs/>
</ds:datastoreItem>
</file>

<file path=customXml/itemProps108.xml><?xml version="1.0" encoding="utf-8"?>
<ds:datastoreItem xmlns:ds="http://schemas.openxmlformats.org/officeDocument/2006/customXml" ds:itemID="{161100D1-F22A-414F-8D29-E771BE352DBF}">
  <ds:schemaRefs/>
</ds:datastoreItem>
</file>

<file path=customXml/itemProps109.xml><?xml version="1.0" encoding="utf-8"?>
<ds:datastoreItem xmlns:ds="http://schemas.openxmlformats.org/officeDocument/2006/customXml" ds:itemID="{627B6B74-6CED-45DA-BEF9-1C31B626E27B}">
  <ds:schemaRefs/>
</ds:datastoreItem>
</file>

<file path=customXml/itemProps11.xml><?xml version="1.0" encoding="utf-8"?>
<ds:datastoreItem xmlns:ds="http://schemas.openxmlformats.org/officeDocument/2006/customXml" ds:itemID="{B9BAD6DF-B79F-481E-9D6C-96D1EA731292}">
  <ds:schemaRefs/>
</ds:datastoreItem>
</file>

<file path=customXml/itemProps110.xml><?xml version="1.0" encoding="utf-8"?>
<ds:datastoreItem xmlns:ds="http://schemas.openxmlformats.org/officeDocument/2006/customXml" ds:itemID="{52C13EE0-925E-4BCF-904A-85A0DFB4D91E}">
  <ds:schemaRefs/>
</ds:datastoreItem>
</file>

<file path=customXml/itemProps111.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112.xml><?xml version="1.0" encoding="utf-8"?>
<ds:datastoreItem xmlns:ds="http://schemas.openxmlformats.org/officeDocument/2006/customXml" ds:itemID="{D5EDA0FC-CE9B-43F3-A1F9-561B9BE5991C}">
  <ds:schemaRefs/>
</ds:datastoreItem>
</file>

<file path=customXml/itemProps113.xml><?xml version="1.0" encoding="utf-8"?>
<ds:datastoreItem xmlns:ds="http://schemas.openxmlformats.org/officeDocument/2006/customXml" ds:itemID="{2BEDBB38-464D-487B-9D9B-095FA4DE8DF4}">
  <ds:schemaRefs/>
</ds:datastoreItem>
</file>

<file path=customXml/itemProps114.xml><?xml version="1.0" encoding="utf-8"?>
<ds:datastoreItem xmlns:ds="http://schemas.openxmlformats.org/officeDocument/2006/customXml" ds:itemID="{661AEACC-CA26-4E02-A96C-70E16570BA75}">
  <ds:schemaRefs/>
</ds:datastoreItem>
</file>

<file path=customXml/itemProps115.xml><?xml version="1.0" encoding="utf-8"?>
<ds:datastoreItem xmlns:ds="http://schemas.openxmlformats.org/officeDocument/2006/customXml" ds:itemID="{A16E78D9-7F5E-4066-A51F-C0559A249B8D}">
  <ds:schemaRefs/>
</ds:datastoreItem>
</file>

<file path=customXml/itemProps116.xml><?xml version="1.0" encoding="utf-8"?>
<ds:datastoreItem xmlns:ds="http://schemas.openxmlformats.org/officeDocument/2006/customXml" ds:itemID="{03E8109B-1F05-4750-8E88-020D0BEA60E3}">
  <ds:schemaRefs/>
</ds:datastoreItem>
</file>

<file path=customXml/itemProps117.xml><?xml version="1.0" encoding="utf-8"?>
<ds:datastoreItem xmlns:ds="http://schemas.openxmlformats.org/officeDocument/2006/customXml" ds:itemID="{04F881A3-84EB-4EB9-A266-89DF0B1D2C84}">
  <ds:schemaRefs/>
</ds:datastoreItem>
</file>

<file path=customXml/itemProps118.xml><?xml version="1.0" encoding="utf-8"?>
<ds:datastoreItem xmlns:ds="http://schemas.openxmlformats.org/officeDocument/2006/customXml" ds:itemID="{DD025769-B3F8-4639-8141-87BBE7BFBC43}">
  <ds:schemaRefs/>
</ds:datastoreItem>
</file>

<file path=customXml/itemProps119.xml><?xml version="1.0" encoding="utf-8"?>
<ds:datastoreItem xmlns:ds="http://schemas.openxmlformats.org/officeDocument/2006/customXml" ds:itemID="{0962727F-69C1-463C-8A13-406FB735AC01}">
  <ds:schemaRefs/>
</ds:datastoreItem>
</file>

<file path=customXml/itemProps12.xml><?xml version="1.0" encoding="utf-8"?>
<ds:datastoreItem xmlns:ds="http://schemas.openxmlformats.org/officeDocument/2006/customXml" ds:itemID="{7A6F2C47-0278-4278-A517-30EEF6ECE349}">
  <ds:schemaRefs/>
</ds:datastoreItem>
</file>

<file path=customXml/itemProps120.xml><?xml version="1.0" encoding="utf-8"?>
<ds:datastoreItem xmlns:ds="http://schemas.openxmlformats.org/officeDocument/2006/customXml" ds:itemID="{CAE27909-2A2C-4DF4-845C-405E8A4EA6A2}">
  <ds:schemaRefs/>
</ds:datastoreItem>
</file>

<file path=customXml/itemProps121.xml><?xml version="1.0" encoding="utf-8"?>
<ds:datastoreItem xmlns:ds="http://schemas.openxmlformats.org/officeDocument/2006/customXml" ds:itemID="{DA0EDA79-7824-406D-A006-064FE635867B}">
  <ds:schemaRefs/>
</ds:datastoreItem>
</file>

<file path=customXml/itemProps122.xml><?xml version="1.0" encoding="utf-8"?>
<ds:datastoreItem xmlns:ds="http://schemas.openxmlformats.org/officeDocument/2006/customXml" ds:itemID="{E2E9E744-F3A0-4296-8AE6-514D0B3EF197}">
  <ds:schemaRefs/>
</ds:datastoreItem>
</file>

<file path=customXml/itemProps123.xml><?xml version="1.0" encoding="utf-8"?>
<ds:datastoreItem xmlns:ds="http://schemas.openxmlformats.org/officeDocument/2006/customXml" ds:itemID="{01C3705E-4881-418E-8607-0692DF4ED7B0}">
  <ds:schemaRefs/>
</ds:datastoreItem>
</file>

<file path=customXml/itemProps124.xml><?xml version="1.0" encoding="utf-8"?>
<ds:datastoreItem xmlns:ds="http://schemas.openxmlformats.org/officeDocument/2006/customXml" ds:itemID="{7BAF7EB3-1C0D-4926-B281-FBCEF0DBFBEE}">
  <ds:schemaRefs/>
</ds:datastoreItem>
</file>

<file path=customXml/itemProps125.xml><?xml version="1.0" encoding="utf-8"?>
<ds:datastoreItem xmlns:ds="http://schemas.openxmlformats.org/officeDocument/2006/customXml" ds:itemID="{2C686BFD-F092-4B21-A66B-55EE9ABFEA54}">
  <ds:schemaRefs/>
</ds:datastoreItem>
</file>

<file path=customXml/itemProps126.xml><?xml version="1.0" encoding="utf-8"?>
<ds:datastoreItem xmlns:ds="http://schemas.openxmlformats.org/officeDocument/2006/customXml" ds:itemID="{37737DA1-B9CD-4590-8F03-67E168CD2FF5}">
  <ds:schemaRefs/>
</ds:datastoreItem>
</file>

<file path=customXml/itemProps127.xml><?xml version="1.0" encoding="utf-8"?>
<ds:datastoreItem xmlns:ds="http://schemas.openxmlformats.org/officeDocument/2006/customXml" ds:itemID="{1334A8FF-06A7-4678-82B3-4692F6850907}">
  <ds:schemaRefs/>
</ds:datastoreItem>
</file>

<file path=customXml/itemProps128.xml><?xml version="1.0" encoding="utf-8"?>
<ds:datastoreItem xmlns:ds="http://schemas.openxmlformats.org/officeDocument/2006/customXml" ds:itemID="{D721380C-1D35-40DC-97A9-F7AED3481537}">
  <ds:schemaRefs/>
</ds:datastoreItem>
</file>

<file path=customXml/itemProps129.xml><?xml version="1.0" encoding="utf-8"?>
<ds:datastoreItem xmlns:ds="http://schemas.openxmlformats.org/officeDocument/2006/customXml" ds:itemID="{DE8EE602-958F-4752-8D5F-C0EC0B2683AE}">
  <ds:schemaRefs/>
</ds:datastoreItem>
</file>

<file path=customXml/itemProps13.xml><?xml version="1.0" encoding="utf-8"?>
<ds:datastoreItem xmlns:ds="http://schemas.openxmlformats.org/officeDocument/2006/customXml" ds:itemID="{0E79E423-1C38-4076-937B-2170927B6C37}">
  <ds:schemaRefs/>
</ds:datastoreItem>
</file>

<file path=customXml/itemProps130.xml><?xml version="1.0" encoding="utf-8"?>
<ds:datastoreItem xmlns:ds="http://schemas.openxmlformats.org/officeDocument/2006/customXml" ds:itemID="{E88D1C36-200C-4722-BC54-77F8622870D2}">
  <ds:schemaRefs/>
</ds:datastoreItem>
</file>

<file path=customXml/itemProps131.xml><?xml version="1.0" encoding="utf-8"?>
<ds:datastoreItem xmlns:ds="http://schemas.openxmlformats.org/officeDocument/2006/customXml" ds:itemID="{3849D772-4A76-4C89-9094-ECE74E9F0C19}">
  <ds:schemaRefs/>
</ds:datastoreItem>
</file>

<file path=customXml/itemProps132.xml><?xml version="1.0" encoding="utf-8"?>
<ds:datastoreItem xmlns:ds="http://schemas.openxmlformats.org/officeDocument/2006/customXml" ds:itemID="{5784AEB7-956C-4285-A026-66238B58A5DD}">
  <ds:schemaRefs/>
</ds:datastoreItem>
</file>

<file path=customXml/itemProps133.xml><?xml version="1.0" encoding="utf-8"?>
<ds:datastoreItem xmlns:ds="http://schemas.openxmlformats.org/officeDocument/2006/customXml" ds:itemID="{40734E99-16A8-418C-9CE3-5C92A0DD4F6F}">
  <ds:schemaRefs/>
</ds:datastoreItem>
</file>

<file path=customXml/itemProps134.xml><?xml version="1.0" encoding="utf-8"?>
<ds:datastoreItem xmlns:ds="http://schemas.openxmlformats.org/officeDocument/2006/customXml" ds:itemID="{5B0C9A1F-7B0C-403B-BADB-DD9A36358F7D}">
  <ds:schemaRefs/>
</ds:datastoreItem>
</file>

<file path=customXml/itemProps135.xml><?xml version="1.0" encoding="utf-8"?>
<ds:datastoreItem xmlns:ds="http://schemas.openxmlformats.org/officeDocument/2006/customXml" ds:itemID="{22DB07CF-B8C4-4CAD-BCC8-8D7A08AC4088}">
  <ds:schemaRefs/>
</ds:datastoreItem>
</file>

<file path=customXml/itemProps136.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37.xml><?xml version="1.0" encoding="utf-8"?>
<ds:datastoreItem xmlns:ds="http://schemas.openxmlformats.org/officeDocument/2006/customXml" ds:itemID="{DDC2E8C2-74A8-41E6-93D6-DAF1D2D85DA3}">
  <ds:schemaRefs/>
</ds:datastoreItem>
</file>

<file path=customXml/itemProps138.xml><?xml version="1.0" encoding="utf-8"?>
<ds:datastoreItem xmlns:ds="http://schemas.openxmlformats.org/officeDocument/2006/customXml" ds:itemID="{5BB938D4-FEF0-460D-AA80-80CE8D6DF7E7}">
  <ds:schemaRefs/>
</ds:datastoreItem>
</file>

<file path=customXml/itemProps139.xml><?xml version="1.0" encoding="utf-8"?>
<ds:datastoreItem xmlns:ds="http://schemas.openxmlformats.org/officeDocument/2006/customXml" ds:itemID="{5AE9E16F-979B-42AC-BFE3-E25B6C836F1B}">
  <ds:schemaRefs/>
</ds:datastoreItem>
</file>

<file path=customXml/itemProps14.xml><?xml version="1.0" encoding="utf-8"?>
<ds:datastoreItem xmlns:ds="http://schemas.openxmlformats.org/officeDocument/2006/customXml" ds:itemID="{F2F54E3F-FDDA-4470-9B3F-986C4E539321}">
  <ds:schemaRefs/>
</ds:datastoreItem>
</file>

<file path=customXml/itemProps140.xml><?xml version="1.0" encoding="utf-8"?>
<ds:datastoreItem xmlns:ds="http://schemas.openxmlformats.org/officeDocument/2006/customXml" ds:itemID="{B674201A-0F83-40FA-8EFC-6BB7F96AA950}">
  <ds:schemaRefs/>
</ds:datastoreItem>
</file>

<file path=customXml/itemProps141.xml><?xml version="1.0" encoding="utf-8"?>
<ds:datastoreItem xmlns:ds="http://schemas.openxmlformats.org/officeDocument/2006/customXml" ds:itemID="{4F73AE8E-E166-4F29-95D8-C3AA63466D2B}">
  <ds:schemaRefs/>
</ds:datastoreItem>
</file>

<file path=customXml/itemProps142.xml><?xml version="1.0" encoding="utf-8"?>
<ds:datastoreItem xmlns:ds="http://schemas.openxmlformats.org/officeDocument/2006/customXml" ds:itemID="{0F227CC2-CDDF-4415-AD7F-ABD7132D500F}">
  <ds:schemaRefs/>
</ds:datastoreItem>
</file>

<file path=customXml/itemProps143.xml><?xml version="1.0" encoding="utf-8"?>
<ds:datastoreItem xmlns:ds="http://schemas.openxmlformats.org/officeDocument/2006/customXml" ds:itemID="{9EBD9CD9-EBE2-48A5-8407-7E04C07C8BE6}">
  <ds:schemaRefs/>
</ds:datastoreItem>
</file>

<file path=customXml/itemProps144.xml><?xml version="1.0" encoding="utf-8"?>
<ds:datastoreItem xmlns:ds="http://schemas.openxmlformats.org/officeDocument/2006/customXml" ds:itemID="{BF38109C-7896-46F3-92CD-C414C677A1B4}">
  <ds:schemaRefs/>
</ds:datastoreItem>
</file>

<file path=customXml/itemProps145.xml><?xml version="1.0" encoding="utf-8"?>
<ds:datastoreItem xmlns:ds="http://schemas.openxmlformats.org/officeDocument/2006/customXml" ds:itemID="{079EB995-E113-42C5-9DA6-091E66CA5196}">
  <ds:schemaRefs/>
</ds:datastoreItem>
</file>

<file path=customXml/itemProps146.xml><?xml version="1.0" encoding="utf-8"?>
<ds:datastoreItem xmlns:ds="http://schemas.openxmlformats.org/officeDocument/2006/customXml" ds:itemID="{A5711766-BB1A-4581-AA3C-DDEF0130AFF4}">
  <ds:schemaRefs/>
</ds:datastoreItem>
</file>

<file path=customXml/itemProps147.xml><?xml version="1.0" encoding="utf-8"?>
<ds:datastoreItem xmlns:ds="http://schemas.openxmlformats.org/officeDocument/2006/customXml" ds:itemID="{DCEA7A3D-0EE6-4A2D-AAD6-6BBAD2D60C39}">
  <ds:schemaRefs/>
</ds:datastoreItem>
</file>

<file path=customXml/itemProps148.xml><?xml version="1.0" encoding="utf-8"?>
<ds:datastoreItem xmlns:ds="http://schemas.openxmlformats.org/officeDocument/2006/customXml" ds:itemID="{95C0C11E-9A25-41D0-811C-4849115A3E51}">
  <ds:schemaRefs/>
</ds:datastoreItem>
</file>

<file path=customXml/itemProps149.xml><?xml version="1.0" encoding="utf-8"?>
<ds:datastoreItem xmlns:ds="http://schemas.openxmlformats.org/officeDocument/2006/customXml" ds:itemID="{F7C3ABB7-A0AC-4D6F-904E-53CA9AB9293A}">
  <ds:schemaRefs/>
</ds:datastoreItem>
</file>

<file path=customXml/itemProps15.xml><?xml version="1.0" encoding="utf-8"?>
<ds:datastoreItem xmlns:ds="http://schemas.openxmlformats.org/officeDocument/2006/customXml" ds:itemID="{C5CFC9F7-4C2F-4E1D-A2AB-73E8076D0893}">
  <ds:schemaRefs/>
</ds:datastoreItem>
</file>

<file path=customXml/itemProps150.xml><?xml version="1.0" encoding="utf-8"?>
<ds:datastoreItem xmlns:ds="http://schemas.openxmlformats.org/officeDocument/2006/customXml" ds:itemID="{7FD5EB2C-454D-46C2-A54F-75D925AD34BE}">
  <ds:schemaRefs/>
</ds:datastoreItem>
</file>

<file path=customXml/itemProps16.xml><?xml version="1.0" encoding="utf-8"?>
<ds:datastoreItem xmlns:ds="http://schemas.openxmlformats.org/officeDocument/2006/customXml" ds:itemID="{E4AD2AB7-A6F3-4510-8A34-5ED26A76265F}">
  <ds:schemaRefs/>
</ds:datastoreItem>
</file>

<file path=customXml/itemProps17.xml><?xml version="1.0" encoding="utf-8"?>
<ds:datastoreItem xmlns:ds="http://schemas.openxmlformats.org/officeDocument/2006/customXml" ds:itemID="{CBB9AD8F-A19F-4193-A02C-4D01C64AA39E}">
  <ds:schemaRefs/>
</ds:datastoreItem>
</file>

<file path=customXml/itemProps18.xml><?xml version="1.0" encoding="utf-8"?>
<ds:datastoreItem xmlns:ds="http://schemas.openxmlformats.org/officeDocument/2006/customXml" ds:itemID="{9CDB84BE-1265-4E7C-834E-F66CF1829AD8}">
  <ds:schemaRefs/>
</ds:datastoreItem>
</file>

<file path=customXml/itemProps19.xml><?xml version="1.0" encoding="utf-8"?>
<ds:datastoreItem xmlns:ds="http://schemas.openxmlformats.org/officeDocument/2006/customXml" ds:itemID="{E9334CFE-6C92-410C-8ADA-939EA5B73236}">
  <ds:schemaRefs/>
</ds:datastoreItem>
</file>

<file path=customXml/itemProps2.xml><?xml version="1.0" encoding="utf-8"?>
<ds:datastoreItem xmlns:ds="http://schemas.openxmlformats.org/officeDocument/2006/customXml" ds:itemID="{1A71EA49-9618-4BA2-A44F-BF75E3C84D63}">
  <ds:schemaRefs/>
</ds:datastoreItem>
</file>

<file path=customXml/itemProps20.xml><?xml version="1.0" encoding="utf-8"?>
<ds:datastoreItem xmlns:ds="http://schemas.openxmlformats.org/officeDocument/2006/customXml" ds:itemID="{5AC217AC-65C1-4894-94BA-432C46A9730C}">
  <ds:schemaRefs/>
</ds:datastoreItem>
</file>

<file path=customXml/itemProps21.xml><?xml version="1.0" encoding="utf-8"?>
<ds:datastoreItem xmlns:ds="http://schemas.openxmlformats.org/officeDocument/2006/customXml" ds:itemID="{907A51DD-84FC-4A8D-8D62-2F700A45EC14}">
  <ds:schemaRefs/>
</ds:datastoreItem>
</file>

<file path=customXml/itemProps22.xml><?xml version="1.0" encoding="utf-8"?>
<ds:datastoreItem xmlns:ds="http://schemas.openxmlformats.org/officeDocument/2006/customXml" ds:itemID="{4D7056D3-2E77-4093-98D0-14DFA9DE0637}">
  <ds:schemaRefs/>
</ds:datastoreItem>
</file>

<file path=customXml/itemProps23.xml><?xml version="1.0" encoding="utf-8"?>
<ds:datastoreItem xmlns:ds="http://schemas.openxmlformats.org/officeDocument/2006/customXml" ds:itemID="{909B1B86-1839-4F05-98D2-C2B3CE011F2B}">
  <ds:schemaRefs/>
</ds:datastoreItem>
</file>

<file path=customXml/itemProps24.xml><?xml version="1.0" encoding="utf-8"?>
<ds:datastoreItem xmlns:ds="http://schemas.openxmlformats.org/officeDocument/2006/customXml" ds:itemID="{A8CC7CD2-DFF0-4E2E-8A4D-47D2CBDC57A2}">
  <ds:schemaRefs/>
</ds:datastoreItem>
</file>

<file path=customXml/itemProps25.xml><?xml version="1.0" encoding="utf-8"?>
<ds:datastoreItem xmlns:ds="http://schemas.openxmlformats.org/officeDocument/2006/customXml" ds:itemID="{FF971235-631E-4B82-8BFE-375F4AD62251}">
  <ds:schemaRefs/>
</ds:datastoreItem>
</file>

<file path=customXml/itemProps26.xml><?xml version="1.0" encoding="utf-8"?>
<ds:datastoreItem xmlns:ds="http://schemas.openxmlformats.org/officeDocument/2006/customXml" ds:itemID="{F15A9E63-C874-4194-B0A3-46017240EEBE}">
  <ds:schemaRefs/>
</ds:datastoreItem>
</file>

<file path=customXml/itemProps27.xml><?xml version="1.0" encoding="utf-8"?>
<ds:datastoreItem xmlns:ds="http://schemas.openxmlformats.org/officeDocument/2006/customXml" ds:itemID="{543B36E7-A89D-4089-8431-3678B15D0D36}">
  <ds:schemaRefs/>
</ds:datastoreItem>
</file>

<file path=customXml/itemProps28.xml><?xml version="1.0" encoding="utf-8"?>
<ds:datastoreItem xmlns:ds="http://schemas.openxmlformats.org/officeDocument/2006/customXml" ds:itemID="{72B64C07-8612-4159-93D4-B78AFB837D63}">
  <ds:schemaRefs/>
</ds:datastoreItem>
</file>

<file path=customXml/itemProps29.xml><?xml version="1.0" encoding="utf-8"?>
<ds:datastoreItem xmlns:ds="http://schemas.openxmlformats.org/officeDocument/2006/customXml" ds:itemID="{5D868B8A-9407-4473-A51A-23E6BDFE841C}">
  <ds:schemaRefs/>
</ds:datastoreItem>
</file>

<file path=customXml/itemProps3.xml><?xml version="1.0" encoding="utf-8"?>
<ds:datastoreItem xmlns:ds="http://schemas.openxmlformats.org/officeDocument/2006/customXml" ds:itemID="{9F4A7065-F355-47DC-A47B-A482829E2387}">
  <ds:schemaRefs/>
</ds:datastoreItem>
</file>

<file path=customXml/itemProps30.xml><?xml version="1.0" encoding="utf-8"?>
<ds:datastoreItem xmlns:ds="http://schemas.openxmlformats.org/officeDocument/2006/customXml" ds:itemID="{A33D6107-4AE4-4029-9EDA-2CB49E3564B2}">
  <ds:schemaRefs/>
</ds:datastoreItem>
</file>

<file path=customXml/itemProps31.xml><?xml version="1.0" encoding="utf-8"?>
<ds:datastoreItem xmlns:ds="http://schemas.openxmlformats.org/officeDocument/2006/customXml" ds:itemID="{624FBC18-79FC-4505-9C94-C783D57BC756}">
  <ds:schemaRefs/>
</ds:datastoreItem>
</file>

<file path=customXml/itemProps32.xml><?xml version="1.0" encoding="utf-8"?>
<ds:datastoreItem xmlns:ds="http://schemas.openxmlformats.org/officeDocument/2006/customXml" ds:itemID="{7A5E65A1-DFD0-4C8A-8DC9-810443382591}">
  <ds:schemaRefs/>
</ds:datastoreItem>
</file>

<file path=customXml/itemProps33.xml><?xml version="1.0" encoding="utf-8"?>
<ds:datastoreItem xmlns:ds="http://schemas.openxmlformats.org/officeDocument/2006/customXml" ds:itemID="{4574890E-8B8F-4A8E-BF4B-27B232FDC811}">
  <ds:schemaRefs/>
</ds:datastoreItem>
</file>

<file path=customXml/itemProps34.xml><?xml version="1.0" encoding="utf-8"?>
<ds:datastoreItem xmlns:ds="http://schemas.openxmlformats.org/officeDocument/2006/customXml" ds:itemID="{86448488-CD57-427B-82C0-B5E1AEB9B3F0}">
  <ds:schemaRefs/>
</ds:datastoreItem>
</file>

<file path=customXml/itemProps35.xml><?xml version="1.0" encoding="utf-8"?>
<ds:datastoreItem xmlns:ds="http://schemas.openxmlformats.org/officeDocument/2006/customXml" ds:itemID="{53D4F92F-9E0E-4359-9540-45FC1D08D19C}">
  <ds:schemaRefs/>
</ds:datastoreItem>
</file>

<file path=customXml/itemProps36.xml><?xml version="1.0" encoding="utf-8"?>
<ds:datastoreItem xmlns:ds="http://schemas.openxmlformats.org/officeDocument/2006/customXml" ds:itemID="{4501D00C-0FFF-4C99-B8AD-3A156DFB3A94}">
  <ds:schemaRefs/>
</ds:datastoreItem>
</file>

<file path=customXml/itemProps37.xml><?xml version="1.0" encoding="utf-8"?>
<ds:datastoreItem xmlns:ds="http://schemas.openxmlformats.org/officeDocument/2006/customXml" ds:itemID="{1EFC36F6-F8F5-45C9-813E-9277367B908E}">
  <ds:schemaRefs/>
</ds:datastoreItem>
</file>

<file path=customXml/itemProps38.xml><?xml version="1.0" encoding="utf-8"?>
<ds:datastoreItem xmlns:ds="http://schemas.openxmlformats.org/officeDocument/2006/customXml" ds:itemID="{D65B9ECB-1F2E-4C00-95D5-F95461C6E8AC}">
  <ds:schemaRefs/>
</ds:datastoreItem>
</file>

<file path=customXml/itemProps39.xml><?xml version="1.0" encoding="utf-8"?>
<ds:datastoreItem xmlns:ds="http://schemas.openxmlformats.org/officeDocument/2006/customXml" ds:itemID="{8E57F7C5-FBE0-4D1E-9B24-E4EDE43453CB}">
  <ds:schemaRefs/>
</ds:datastoreItem>
</file>

<file path=customXml/itemProps4.xml><?xml version="1.0" encoding="utf-8"?>
<ds:datastoreItem xmlns:ds="http://schemas.openxmlformats.org/officeDocument/2006/customXml" ds:itemID="{002156F8-8A9C-4F8D-80B0-874C95075CC3}">
  <ds:schemaRefs/>
</ds:datastoreItem>
</file>

<file path=customXml/itemProps40.xml><?xml version="1.0" encoding="utf-8"?>
<ds:datastoreItem xmlns:ds="http://schemas.openxmlformats.org/officeDocument/2006/customXml" ds:itemID="{74A43D95-0725-4285-A196-828890165453}">
  <ds:schemaRefs/>
</ds:datastoreItem>
</file>

<file path=customXml/itemProps41.xml><?xml version="1.0" encoding="utf-8"?>
<ds:datastoreItem xmlns:ds="http://schemas.openxmlformats.org/officeDocument/2006/customXml" ds:itemID="{3F68162F-008B-4FC3-80CE-6B505250D8A1}">
  <ds:schemaRefs/>
</ds:datastoreItem>
</file>

<file path=customXml/itemProps42.xml><?xml version="1.0" encoding="utf-8"?>
<ds:datastoreItem xmlns:ds="http://schemas.openxmlformats.org/officeDocument/2006/customXml" ds:itemID="{7EBE59E8-F25E-4443-AA47-9BA36F2EA499}">
  <ds:schemaRefs/>
</ds:datastoreItem>
</file>

<file path=customXml/itemProps43.xml><?xml version="1.0" encoding="utf-8"?>
<ds:datastoreItem xmlns:ds="http://schemas.openxmlformats.org/officeDocument/2006/customXml" ds:itemID="{A6D99F2B-6F60-46B8-8EF7-950B028839A8}">
  <ds:schemaRefs/>
</ds:datastoreItem>
</file>

<file path=customXml/itemProps44.xml><?xml version="1.0" encoding="utf-8"?>
<ds:datastoreItem xmlns:ds="http://schemas.openxmlformats.org/officeDocument/2006/customXml" ds:itemID="{4B458359-0317-4E3F-977B-CC31E8EF52E3}">
  <ds:schemaRefs/>
</ds:datastoreItem>
</file>

<file path=customXml/itemProps45.xml><?xml version="1.0" encoding="utf-8"?>
<ds:datastoreItem xmlns:ds="http://schemas.openxmlformats.org/officeDocument/2006/customXml" ds:itemID="{5E574AC1-7F1C-4863-B42A-C5D5CB9692B0}">
  <ds:schemaRefs/>
</ds:datastoreItem>
</file>

<file path=customXml/itemProps46.xml><?xml version="1.0" encoding="utf-8"?>
<ds:datastoreItem xmlns:ds="http://schemas.openxmlformats.org/officeDocument/2006/customXml" ds:itemID="{6FDDD28B-650B-4813-A744-0481126012D1}">
  <ds:schemaRefs/>
</ds:datastoreItem>
</file>

<file path=customXml/itemProps47.xml><?xml version="1.0" encoding="utf-8"?>
<ds:datastoreItem xmlns:ds="http://schemas.openxmlformats.org/officeDocument/2006/customXml" ds:itemID="{34E8B004-5155-4ADB-ACBD-468558AD3965}">
  <ds:schemaRefs/>
</ds:datastoreItem>
</file>

<file path=customXml/itemProps48.xml><?xml version="1.0" encoding="utf-8"?>
<ds:datastoreItem xmlns:ds="http://schemas.openxmlformats.org/officeDocument/2006/customXml" ds:itemID="{23A18DA7-1BC9-47F6-A6E4-4FDD99FC33A9}">
  <ds:schemaRefs/>
</ds:datastoreItem>
</file>

<file path=customXml/itemProps49.xml><?xml version="1.0" encoding="utf-8"?>
<ds:datastoreItem xmlns:ds="http://schemas.openxmlformats.org/officeDocument/2006/customXml" ds:itemID="{BC6FB7B3-FEA1-47B8-B022-7E78806C4F12}">
  <ds:schemaRefs/>
</ds:datastoreItem>
</file>

<file path=customXml/itemProps5.xml><?xml version="1.0" encoding="utf-8"?>
<ds:datastoreItem xmlns:ds="http://schemas.openxmlformats.org/officeDocument/2006/customXml" ds:itemID="{F9B16D42-3066-499D-8037-967547213207}">
  <ds:schemaRefs/>
</ds:datastoreItem>
</file>

<file path=customXml/itemProps50.xml><?xml version="1.0" encoding="utf-8"?>
<ds:datastoreItem xmlns:ds="http://schemas.openxmlformats.org/officeDocument/2006/customXml" ds:itemID="{BE58872A-50C1-4BF7-9387-33BCDEF2A9F9}">
  <ds:schemaRefs/>
</ds:datastoreItem>
</file>

<file path=customXml/itemProps51.xml><?xml version="1.0" encoding="utf-8"?>
<ds:datastoreItem xmlns:ds="http://schemas.openxmlformats.org/officeDocument/2006/customXml" ds:itemID="{329B3E34-B27A-4F0D-A1CC-1B4336255C6F}">
  <ds:schemaRefs/>
</ds:datastoreItem>
</file>

<file path=customXml/itemProps52.xml><?xml version="1.0" encoding="utf-8"?>
<ds:datastoreItem xmlns:ds="http://schemas.openxmlformats.org/officeDocument/2006/customXml" ds:itemID="{A44CD597-6D97-441E-9ACD-D6F059D46205}">
  <ds:schemaRefs/>
</ds:datastoreItem>
</file>

<file path=customXml/itemProps53.xml><?xml version="1.0" encoding="utf-8"?>
<ds:datastoreItem xmlns:ds="http://schemas.openxmlformats.org/officeDocument/2006/customXml" ds:itemID="{B568EEAA-AC12-4FBA-AEAA-4CCBDDEAC5E2}">
  <ds:schemaRefs/>
</ds:datastoreItem>
</file>

<file path=customXml/itemProps54.xml><?xml version="1.0" encoding="utf-8"?>
<ds:datastoreItem xmlns:ds="http://schemas.openxmlformats.org/officeDocument/2006/customXml" ds:itemID="{870FA350-083F-4F43-8784-BC832B60ED40}">
  <ds:schemaRefs/>
</ds:datastoreItem>
</file>

<file path=customXml/itemProps55.xml><?xml version="1.0" encoding="utf-8"?>
<ds:datastoreItem xmlns:ds="http://schemas.openxmlformats.org/officeDocument/2006/customXml" ds:itemID="{0CC40518-738D-4AC5-BC45-2A7B87381AD0}">
  <ds:schemaRefs/>
</ds:datastoreItem>
</file>

<file path=customXml/itemProps56.xml><?xml version="1.0" encoding="utf-8"?>
<ds:datastoreItem xmlns:ds="http://schemas.openxmlformats.org/officeDocument/2006/customXml" ds:itemID="{6BD74C39-0106-4169-9E2F-38A4CFFCAAF6}">
  <ds:schemaRefs/>
</ds:datastoreItem>
</file>

<file path=customXml/itemProps57.xml><?xml version="1.0" encoding="utf-8"?>
<ds:datastoreItem xmlns:ds="http://schemas.openxmlformats.org/officeDocument/2006/customXml" ds:itemID="{FFBB633C-C1BE-4F14-A44E-20A919023E31}">
  <ds:schemaRefs/>
</ds:datastoreItem>
</file>

<file path=customXml/itemProps58.xml><?xml version="1.0" encoding="utf-8"?>
<ds:datastoreItem xmlns:ds="http://schemas.openxmlformats.org/officeDocument/2006/customXml" ds:itemID="{C6451C78-3F71-400C-A4CF-B7E237A58BCB}">
  <ds:schemaRefs/>
</ds:datastoreItem>
</file>

<file path=customXml/itemProps59.xml><?xml version="1.0" encoding="utf-8"?>
<ds:datastoreItem xmlns:ds="http://schemas.openxmlformats.org/officeDocument/2006/customXml" ds:itemID="{4C990F4C-B7CD-43BB-8A8C-E6CD829008F4}">
  <ds:schemaRefs/>
</ds:datastoreItem>
</file>

<file path=customXml/itemProps6.xml><?xml version="1.0" encoding="utf-8"?>
<ds:datastoreItem xmlns:ds="http://schemas.openxmlformats.org/officeDocument/2006/customXml" ds:itemID="{4AC82C47-9A4F-4583-9260-811CC402C7B4}">
  <ds:schemaRefs/>
</ds:datastoreItem>
</file>

<file path=customXml/itemProps60.xml><?xml version="1.0" encoding="utf-8"?>
<ds:datastoreItem xmlns:ds="http://schemas.openxmlformats.org/officeDocument/2006/customXml" ds:itemID="{1DB3C814-23D7-4C65-83F7-63FEA9EFD75A}">
  <ds:schemaRefs/>
</ds:datastoreItem>
</file>

<file path=customXml/itemProps61.xml><?xml version="1.0" encoding="utf-8"?>
<ds:datastoreItem xmlns:ds="http://schemas.openxmlformats.org/officeDocument/2006/customXml" ds:itemID="{5DBAD549-D88B-4382-A819-5BA53CD2FD2F}">
  <ds:schemaRefs/>
</ds:datastoreItem>
</file>

<file path=customXml/itemProps62.xml><?xml version="1.0" encoding="utf-8"?>
<ds:datastoreItem xmlns:ds="http://schemas.openxmlformats.org/officeDocument/2006/customXml" ds:itemID="{C407EB6A-5EC2-4566-9706-7709767684D2}">
  <ds:schemaRefs/>
</ds:datastoreItem>
</file>

<file path=customXml/itemProps63.xml><?xml version="1.0" encoding="utf-8"?>
<ds:datastoreItem xmlns:ds="http://schemas.openxmlformats.org/officeDocument/2006/customXml" ds:itemID="{7D7FB393-1526-49A4-B176-1FC910281F96}">
  <ds:schemaRefs/>
</ds:datastoreItem>
</file>

<file path=customXml/itemProps64.xml><?xml version="1.0" encoding="utf-8"?>
<ds:datastoreItem xmlns:ds="http://schemas.openxmlformats.org/officeDocument/2006/customXml" ds:itemID="{4D32C7A8-8E47-4BB1-A3C8-95A9A1BABE3E}">
  <ds:schemaRefs/>
</ds:datastoreItem>
</file>

<file path=customXml/itemProps65.xml><?xml version="1.0" encoding="utf-8"?>
<ds:datastoreItem xmlns:ds="http://schemas.openxmlformats.org/officeDocument/2006/customXml" ds:itemID="{A2CB297A-34DA-42C3-BE08-B40EA8FBC354}">
  <ds:schemaRefs/>
</ds:datastoreItem>
</file>

<file path=customXml/itemProps66.xml><?xml version="1.0" encoding="utf-8"?>
<ds:datastoreItem xmlns:ds="http://schemas.openxmlformats.org/officeDocument/2006/customXml" ds:itemID="{46ECAA17-4E54-493A-A66B-64E8AF4AAC78}">
  <ds:schemaRefs/>
</ds:datastoreItem>
</file>

<file path=customXml/itemProps67.xml><?xml version="1.0" encoding="utf-8"?>
<ds:datastoreItem xmlns:ds="http://schemas.openxmlformats.org/officeDocument/2006/customXml" ds:itemID="{3A669C33-7C6F-4578-86DF-91CFB8396D8E}">
  <ds:schemaRefs/>
</ds:datastoreItem>
</file>

<file path=customXml/itemProps68.xml><?xml version="1.0" encoding="utf-8"?>
<ds:datastoreItem xmlns:ds="http://schemas.openxmlformats.org/officeDocument/2006/customXml" ds:itemID="{566452B7-FB6C-4DFC-B361-5EA401488D37}">
  <ds:schemaRefs/>
</ds:datastoreItem>
</file>

<file path=customXml/itemProps69.xml><?xml version="1.0" encoding="utf-8"?>
<ds:datastoreItem xmlns:ds="http://schemas.openxmlformats.org/officeDocument/2006/customXml" ds:itemID="{A02A5C9A-E040-4031-8090-E2C99FCFBAF0}">
  <ds:schemaRefs/>
</ds:datastoreItem>
</file>

<file path=customXml/itemProps7.xml><?xml version="1.0" encoding="utf-8"?>
<ds:datastoreItem xmlns:ds="http://schemas.openxmlformats.org/officeDocument/2006/customXml" ds:itemID="{65821BF3-8018-43E8-80FA-F68EA6608B88}">
  <ds:schemaRefs/>
</ds:datastoreItem>
</file>

<file path=customXml/itemProps70.xml><?xml version="1.0" encoding="utf-8"?>
<ds:datastoreItem xmlns:ds="http://schemas.openxmlformats.org/officeDocument/2006/customXml" ds:itemID="{CB2ED885-1D13-4AA5-947C-7DD4731B8CB4}">
  <ds:schemaRefs/>
</ds:datastoreItem>
</file>

<file path=customXml/itemProps71.xml><?xml version="1.0" encoding="utf-8"?>
<ds:datastoreItem xmlns:ds="http://schemas.openxmlformats.org/officeDocument/2006/customXml" ds:itemID="{8989AE27-793B-41A8-A530-45DC173CBE30}">
  <ds:schemaRefs/>
</ds:datastoreItem>
</file>

<file path=customXml/itemProps72.xml><?xml version="1.0" encoding="utf-8"?>
<ds:datastoreItem xmlns:ds="http://schemas.openxmlformats.org/officeDocument/2006/customXml" ds:itemID="{B9961059-7DEF-47B9-AC17-D86A2189FC89}">
  <ds:schemaRefs/>
</ds:datastoreItem>
</file>

<file path=customXml/itemProps73.xml><?xml version="1.0" encoding="utf-8"?>
<ds:datastoreItem xmlns:ds="http://schemas.openxmlformats.org/officeDocument/2006/customXml" ds:itemID="{BFD681D0-63C2-4D23-9F43-F1FD670AAF17}">
  <ds:schemaRefs/>
</ds:datastoreItem>
</file>

<file path=customXml/itemProps74.xml><?xml version="1.0" encoding="utf-8"?>
<ds:datastoreItem xmlns:ds="http://schemas.openxmlformats.org/officeDocument/2006/customXml" ds:itemID="{B402F03A-4D90-4D76-AD01-2BF6C609B953}">
  <ds:schemaRefs/>
</ds:datastoreItem>
</file>

<file path=customXml/itemProps75.xml><?xml version="1.0" encoding="utf-8"?>
<ds:datastoreItem xmlns:ds="http://schemas.openxmlformats.org/officeDocument/2006/customXml" ds:itemID="{2FBDA1DE-7E92-46F0-94E2-2D793B191714}">
  <ds:schemaRefs/>
</ds:datastoreItem>
</file>

<file path=customXml/itemProps76.xml><?xml version="1.0" encoding="utf-8"?>
<ds:datastoreItem xmlns:ds="http://schemas.openxmlformats.org/officeDocument/2006/customXml" ds:itemID="{14F8940A-4F58-468E-A1CF-86D790C36A1F}">
  <ds:schemaRefs/>
</ds:datastoreItem>
</file>

<file path=customXml/itemProps77.xml><?xml version="1.0" encoding="utf-8"?>
<ds:datastoreItem xmlns:ds="http://schemas.openxmlformats.org/officeDocument/2006/customXml" ds:itemID="{A2F839B3-AC28-4753-B44E-05F31026734A}">
  <ds:schemaRefs/>
</ds:datastoreItem>
</file>

<file path=customXml/itemProps78.xml><?xml version="1.0" encoding="utf-8"?>
<ds:datastoreItem xmlns:ds="http://schemas.openxmlformats.org/officeDocument/2006/customXml" ds:itemID="{377F82B2-438B-452C-BC51-79D995C23900}">
  <ds:schemaRefs/>
</ds:datastoreItem>
</file>

<file path=customXml/itemProps79.xml><?xml version="1.0" encoding="utf-8"?>
<ds:datastoreItem xmlns:ds="http://schemas.openxmlformats.org/officeDocument/2006/customXml" ds:itemID="{E5DB8024-276A-4D10-B540-3B18C32A9C2B}">
  <ds:schemaRefs/>
</ds:datastoreItem>
</file>

<file path=customXml/itemProps8.xml><?xml version="1.0" encoding="utf-8"?>
<ds:datastoreItem xmlns:ds="http://schemas.openxmlformats.org/officeDocument/2006/customXml" ds:itemID="{0CB8BDC4-0AC3-4359-8D9E-49A8609E24AA}">
  <ds:schemaRefs/>
</ds:datastoreItem>
</file>

<file path=customXml/itemProps80.xml><?xml version="1.0" encoding="utf-8"?>
<ds:datastoreItem xmlns:ds="http://schemas.openxmlformats.org/officeDocument/2006/customXml" ds:itemID="{9866FDF1-4449-4F64-ADA9-10C625AC631F}">
  <ds:schemaRefs/>
</ds:datastoreItem>
</file>

<file path=customXml/itemProps81.xml><?xml version="1.0" encoding="utf-8"?>
<ds:datastoreItem xmlns:ds="http://schemas.openxmlformats.org/officeDocument/2006/customXml" ds:itemID="{C812E08E-8CD5-4A5D-A7C3-4B3A94EE6F8D}">
  <ds:schemaRefs/>
</ds:datastoreItem>
</file>

<file path=customXml/itemProps82.xml><?xml version="1.0" encoding="utf-8"?>
<ds:datastoreItem xmlns:ds="http://schemas.openxmlformats.org/officeDocument/2006/customXml" ds:itemID="{65E6CC4D-F7EB-44E7-BAAE-866057C034C7}">
  <ds:schemaRefs/>
</ds:datastoreItem>
</file>

<file path=customXml/itemProps83.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84.xml><?xml version="1.0" encoding="utf-8"?>
<ds:datastoreItem xmlns:ds="http://schemas.openxmlformats.org/officeDocument/2006/customXml" ds:itemID="{54E8F287-1BAE-4674-A29F-31EFD1A54D4C}">
  <ds:schemaRefs/>
</ds:datastoreItem>
</file>

<file path=customXml/itemProps85.xml><?xml version="1.0" encoding="utf-8"?>
<ds:datastoreItem xmlns:ds="http://schemas.openxmlformats.org/officeDocument/2006/customXml" ds:itemID="{B852E849-0232-49BE-9F4D-AB836706987B}">
  <ds:schemaRefs/>
</ds:datastoreItem>
</file>

<file path=customXml/itemProps86.xml><?xml version="1.0" encoding="utf-8"?>
<ds:datastoreItem xmlns:ds="http://schemas.openxmlformats.org/officeDocument/2006/customXml" ds:itemID="{863C0E6F-758C-49A9-9651-327BD94E4431}">
  <ds:schemaRefs/>
</ds:datastoreItem>
</file>

<file path=customXml/itemProps87.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88.xml><?xml version="1.0" encoding="utf-8"?>
<ds:datastoreItem xmlns:ds="http://schemas.openxmlformats.org/officeDocument/2006/customXml" ds:itemID="{D12B767D-6D08-411C-9097-744F5F2AEEB3}">
  <ds:schemaRefs/>
</ds:datastoreItem>
</file>

<file path=customXml/itemProps89.xml><?xml version="1.0" encoding="utf-8"?>
<ds:datastoreItem xmlns:ds="http://schemas.openxmlformats.org/officeDocument/2006/customXml" ds:itemID="{DF85C732-BA68-4824-9F69-6C25023C1C10}">
  <ds:schemaRefs/>
</ds:datastoreItem>
</file>

<file path=customXml/itemProps9.xml><?xml version="1.0" encoding="utf-8"?>
<ds:datastoreItem xmlns:ds="http://schemas.openxmlformats.org/officeDocument/2006/customXml" ds:itemID="{C793BC55-EF1F-42C6-8F96-1D9B1F6803D5}">
  <ds:schemaRefs/>
</ds:datastoreItem>
</file>

<file path=customXml/itemProps90.xml><?xml version="1.0" encoding="utf-8"?>
<ds:datastoreItem xmlns:ds="http://schemas.openxmlformats.org/officeDocument/2006/customXml" ds:itemID="{8323D5D7-3946-4429-9723-D53D82F09B6B}">
  <ds:schemaRefs/>
</ds:datastoreItem>
</file>

<file path=customXml/itemProps91.xml><?xml version="1.0" encoding="utf-8"?>
<ds:datastoreItem xmlns:ds="http://schemas.openxmlformats.org/officeDocument/2006/customXml" ds:itemID="{ABB38894-41DC-4DAE-8C07-086451971429}">
  <ds:schemaRefs/>
</ds:datastoreItem>
</file>

<file path=customXml/itemProps92.xml><?xml version="1.0" encoding="utf-8"?>
<ds:datastoreItem xmlns:ds="http://schemas.openxmlformats.org/officeDocument/2006/customXml" ds:itemID="{5163DE5C-897D-4951-ACD1-FA9D52E8421F}">
  <ds:schemaRefs/>
</ds:datastoreItem>
</file>

<file path=customXml/itemProps93.xml><?xml version="1.0" encoding="utf-8"?>
<ds:datastoreItem xmlns:ds="http://schemas.openxmlformats.org/officeDocument/2006/customXml" ds:itemID="{1070FAD0-95B9-44B3-8770-793FF44FA33D}">
  <ds:schemaRefs/>
</ds:datastoreItem>
</file>

<file path=customXml/itemProps94.xml><?xml version="1.0" encoding="utf-8"?>
<ds:datastoreItem xmlns:ds="http://schemas.openxmlformats.org/officeDocument/2006/customXml" ds:itemID="{87896FD7-1513-4D0F-A461-94320D69F4F4}">
  <ds:schemaRefs/>
</ds:datastoreItem>
</file>

<file path=customXml/itemProps95.xml><?xml version="1.0" encoding="utf-8"?>
<ds:datastoreItem xmlns:ds="http://schemas.openxmlformats.org/officeDocument/2006/customXml" ds:itemID="{F8AA3443-CDFF-41AE-AC88-CAF85BE51B99}">
  <ds:schemaRefs/>
</ds:datastoreItem>
</file>

<file path=customXml/itemProps96.xml><?xml version="1.0" encoding="utf-8"?>
<ds:datastoreItem xmlns:ds="http://schemas.openxmlformats.org/officeDocument/2006/customXml" ds:itemID="{94DF7F6B-21D3-418D-9364-412B686EA753}">
  <ds:schemaRefs/>
</ds:datastoreItem>
</file>

<file path=customXml/itemProps97.xml><?xml version="1.0" encoding="utf-8"?>
<ds:datastoreItem xmlns:ds="http://schemas.openxmlformats.org/officeDocument/2006/customXml" ds:itemID="{9324E4EC-9ECF-42BC-8A40-525137DCE4A6}">
  <ds:schemaRefs/>
</ds:datastoreItem>
</file>

<file path=customXml/itemProps98.xml><?xml version="1.0" encoding="utf-8"?>
<ds:datastoreItem xmlns:ds="http://schemas.openxmlformats.org/officeDocument/2006/customXml" ds:itemID="{90BFD050-530A-4BF1-AE48-7326E1A2AE86}">
  <ds:schemaRefs/>
</ds:datastoreItem>
</file>

<file path=customXml/itemProps99.xml><?xml version="1.0" encoding="utf-8"?>
<ds:datastoreItem xmlns:ds="http://schemas.openxmlformats.org/officeDocument/2006/customXml" ds:itemID="{01CCCD09-F90F-4E65-8802-C46EC597C2D4}">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2338</TotalTime>
  <Words>3419</Words>
  <Application>Microsoft Office PowerPoint</Application>
  <PresentationFormat>Widescreen</PresentationFormat>
  <Paragraphs>371</Paragraphs>
  <Slides>24</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24</vt:i4>
      </vt:variant>
    </vt:vector>
  </HeadingPairs>
  <TitlesOfParts>
    <vt:vector size="31" baseType="lpstr">
      <vt:lpstr>Arial</vt:lpstr>
      <vt:lpstr>Calibri</vt:lpstr>
      <vt:lpstr>Open Sans Light</vt:lpstr>
      <vt:lpstr>System Font Regular</vt:lpstr>
      <vt:lpstr>Office Theme</vt:lpstr>
      <vt:lpstr>2_Dark Theme</vt:lpstr>
      <vt:lpstr>Custom Design</vt:lpstr>
      <vt:lpstr>PowerPoint Presentation</vt:lpstr>
      <vt:lpstr>Purpose</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The Replicator</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95</cp:revision>
  <dcterms:created xsi:type="dcterms:W3CDTF">2022-11-02T19:31:37Z</dcterms:created>
  <dcterms:modified xsi:type="dcterms:W3CDTF">2023-07-26T16:09:07Z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